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7" r:id="rId3"/>
    <p:sldId id="303" r:id="rId4"/>
    <p:sldId id="258" r:id="rId5"/>
    <p:sldId id="293" r:id="rId6"/>
    <p:sldId id="274" r:id="rId7"/>
    <p:sldId id="296" r:id="rId8"/>
    <p:sldId id="275" r:id="rId9"/>
    <p:sldId id="294" r:id="rId10"/>
    <p:sldId id="307" r:id="rId11"/>
    <p:sldId id="324" r:id="rId12"/>
    <p:sldId id="325" r:id="rId13"/>
    <p:sldId id="326" r:id="rId14"/>
    <p:sldId id="328" r:id="rId15"/>
    <p:sldId id="329" r:id="rId16"/>
    <p:sldId id="330" r:id="rId17"/>
    <p:sldId id="331" r:id="rId18"/>
    <p:sldId id="282" r:id="rId19"/>
    <p:sldId id="306" r:id="rId20"/>
    <p:sldId id="308" r:id="rId21"/>
    <p:sldId id="304" r:id="rId22"/>
    <p:sldId id="309" r:id="rId23"/>
    <p:sldId id="315" r:id="rId24"/>
    <p:sldId id="310" r:id="rId25"/>
    <p:sldId id="313" r:id="rId26"/>
    <p:sldId id="316" r:id="rId27"/>
    <p:sldId id="317" r:id="rId28"/>
    <p:sldId id="318" r:id="rId29"/>
    <p:sldId id="319" r:id="rId30"/>
    <p:sldId id="321" r:id="rId31"/>
    <p:sldId id="320" r:id="rId32"/>
    <p:sldId id="322" r:id="rId33"/>
    <p:sldId id="323" r:id="rId34"/>
    <p:sldId id="284" r:id="rId35"/>
    <p:sldId id="297" r:id="rId36"/>
    <p:sldId id="300" r:id="rId37"/>
    <p:sldId id="299" r:id="rId38"/>
    <p:sldId id="305" r:id="rId39"/>
    <p:sldId id="285" r:id="rId40"/>
    <p:sldId id="286" r:id="rId41"/>
    <p:sldId id="295" r:id="rId42"/>
    <p:sldId id="301" r:id="rId43"/>
    <p:sldId id="291" r:id="rId44"/>
    <p:sldId id="292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F650"/>
    <a:srgbClr val="FFCDD2"/>
    <a:srgbClr val="5DA2F5"/>
    <a:srgbClr val="F98FBC"/>
    <a:srgbClr val="8037B7"/>
    <a:srgbClr val="FF7D89"/>
    <a:srgbClr val="FFFF99"/>
    <a:srgbClr val="EBFF75"/>
    <a:srgbClr val="262936"/>
    <a:srgbClr val="E3E4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4601" autoAdjust="0"/>
  </p:normalViewPr>
  <p:slideViewPr>
    <p:cSldViewPr snapToGrid="0">
      <p:cViewPr varScale="1">
        <p:scale>
          <a:sx n="108" d="100"/>
          <a:sy n="108" d="100"/>
        </p:scale>
        <p:origin x="92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95D0B-0E65-4FF4-A22B-77653F771B58}" type="datetimeFigureOut">
              <a:rPr lang="ko-KR" altLang="en-US" smtClean="0"/>
              <a:t>2018-03-20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CB5DA-40A7-4264-82C4-6949F3CE3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7311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E8534-C468-469C-9490-362BB9F1AB32}" type="datetimeFigureOut">
              <a:rPr lang="ko-KR" altLang="en-US" smtClean="0"/>
              <a:t>2018-03-20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2CC24-F615-471C-8AA3-585C7C3BB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07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02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970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CC24-F615-471C-8AA3-585C7C3BB28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3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6906-CC9E-4C78-8B39-49E8505D2FC1}" type="datetime1">
              <a:rPr lang="en-US" altLang="ko-KR" smtClean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8E60-DC29-4A9B-8B97-9BE37BB6DE63}" type="datetime1">
              <a:rPr lang="en-US" altLang="ko-KR" smtClean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6656-09A5-47D8-B34C-D3D21FD2D857}" type="datetime1">
              <a:rPr lang="en-US" altLang="ko-KR" smtClean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93D9-1981-426D-92A1-14B7C23B9198}" type="datetime1">
              <a:rPr lang="en-US" altLang="ko-KR" smtClean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D9C96-E998-4BF4-9346-5E60195CE1FD}" type="datetime1">
              <a:rPr lang="en-US" altLang="ko-KR" smtClean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FCABC-A508-4A7A-A7EC-2EDCBAD0D833}" type="datetime1">
              <a:rPr lang="en-US" altLang="ko-KR" smtClean="0"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FECA-026D-4318-B190-E11F57D16429}" type="datetime1">
              <a:rPr lang="en-US" altLang="ko-KR" smtClean="0"/>
              <a:t>3/20/2018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EF6CA-F2F5-47E6-8A7E-D1686FB8B4E4}" type="datetime1">
              <a:rPr lang="en-US" altLang="ko-KR" smtClean="0"/>
              <a:t>3/20/2018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048A9-BE8A-4E01-964B-196A2DFAFA4E}" type="datetime1">
              <a:rPr lang="en-US" altLang="ko-KR" smtClean="0"/>
              <a:t>3/20/2018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50B5-888E-4B3B-B472-EB78A312DF0C}" type="datetime1">
              <a:rPr lang="en-US" altLang="ko-KR" smtClean="0"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D35DE-51BC-4B28-B62C-D3359CBF3EA6}" type="datetime1">
              <a:rPr lang="en-US" altLang="ko-KR" smtClean="0"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5659BA8A-D324-49A5-97DF-DE6A210F465E}" type="datetime1">
              <a:rPr lang="en-US" altLang="ko-KR" smtClean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D6178-18CB-462C-88FA-EDA65E0E8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682" y="1477108"/>
            <a:ext cx="8097595" cy="83312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6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VR</a:t>
            </a:r>
            <a:r>
              <a:rPr lang="en-US" altLang="ko-KR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b="1" dirty="0"/>
              <a:t>기술을 활용한 웹 기반 </a:t>
            </a:r>
            <a:br>
              <a:rPr lang="en-US" altLang="ko-KR" b="1" dirty="0"/>
            </a:br>
            <a:b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ko-KR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E278CF-85B4-448E-BC87-C29308FD8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0626" y="5203759"/>
            <a:ext cx="3088317" cy="1690815"/>
          </a:xfrm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2012150023 </a:t>
            </a:r>
            <a:r>
              <a:rPr lang="ko-KR" altLang="en-US" sz="2400" b="1" dirty="0">
                <a:solidFill>
                  <a:schemeClr val="accent2"/>
                </a:solidFill>
              </a:rPr>
              <a:t>배근빈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en-US" altLang="ko-KR" sz="2400" b="1" dirty="0">
                <a:solidFill>
                  <a:schemeClr val="accent2"/>
                </a:solidFill>
              </a:rPr>
              <a:t>2012154036 </a:t>
            </a:r>
            <a:r>
              <a:rPr lang="ko-KR" altLang="en-US" sz="2400" b="1" dirty="0" err="1">
                <a:solidFill>
                  <a:schemeClr val="accent2"/>
                </a:solidFill>
              </a:rPr>
              <a:t>이인행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en-US" altLang="ko-KR" sz="2400" b="1" dirty="0">
                <a:solidFill>
                  <a:schemeClr val="accent2"/>
                </a:solidFill>
              </a:rPr>
              <a:t>2012152049 </a:t>
            </a:r>
            <a:r>
              <a:rPr lang="ko-KR" altLang="en-US" sz="2400" b="1" dirty="0" err="1">
                <a:solidFill>
                  <a:schemeClr val="accent2"/>
                </a:solidFill>
              </a:rPr>
              <a:t>황송식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523E3B8-BF1D-43CF-B706-7FCE4E9832A4}"/>
              </a:ext>
            </a:extLst>
          </p:cNvPr>
          <p:cNvSpPr/>
          <p:nvPr/>
        </p:nvSpPr>
        <p:spPr>
          <a:xfrm rot="5400000">
            <a:off x="1124663" y="990599"/>
            <a:ext cx="230659" cy="23065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29132BC1-AF2F-4DD9-9190-09F0B0798AFD}"/>
              </a:ext>
            </a:extLst>
          </p:cNvPr>
          <p:cNvSpPr txBox="1">
            <a:spLocks/>
          </p:cNvSpPr>
          <p:nvPr/>
        </p:nvSpPr>
        <p:spPr>
          <a:xfrm>
            <a:off x="1223525" y="569440"/>
            <a:ext cx="7286162" cy="875268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 based Social Network Service using VR tec.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1228CC9-52D6-4708-AC69-769280B0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115" y="3204247"/>
            <a:ext cx="695325" cy="657225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5C48D880-D89A-4351-AF61-924B1D613178}"/>
              </a:ext>
            </a:extLst>
          </p:cNvPr>
          <p:cNvSpPr txBox="1">
            <a:spLocks/>
          </p:cNvSpPr>
          <p:nvPr/>
        </p:nvSpPr>
        <p:spPr>
          <a:xfrm>
            <a:off x="-1297262" y="2206154"/>
            <a:ext cx="10305331" cy="22685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소셜 네트워크</a:t>
            </a:r>
            <a:r>
              <a:rPr lang="en-US" altLang="ko-KR" b="1" dirty="0"/>
              <a:t> </a:t>
            </a:r>
            <a:r>
              <a:rPr lang="ko-KR" altLang="en-US" b="1" dirty="0"/>
              <a:t>서비스</a:t>
            </a:r>
            <a:b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ko-KR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부제목 2">
            <a:extLst>
              <a:ext uri="{FF2B5EF4-FFF2-40B4-BE49-F238E27FC236}">
                <a16:creationId xmlns:a16="http://schemas.microsoft.com/office/drawing/2014/main" id="{D55A6CA7-EDDC-4B56-A7CC-9DFA14B8BE2C}"/>
              </a:ext>
            </a:extLst>
          </p:cNvPr>
          <p:cNvSpPr txBox="1">
            <a:spLocks/>
          </p:cNvSpPr>
          <p:nvPr/>
        </p:nvSpPr>
        <p:spPr>
          <a:xfrm>
            <a:off x="8324321" y="5158449"/>
            <a:ext cx="3867679" cy="169081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2">
                    <a:lumMod val="10000"/>
                  </a:schemeClr>
                </a:solidFill>
              </a:rPr>
              <a:t>지도교수 방영철            </a:t>
            </a:r>
            <a:r>
              <a:rPr lang="en-US" altLang="ko-KR" sz="2000" b="1" dirty="0">
                <a:solidFill>
                  <a:schemeClr val="tx2">
                    <a:lumMod val="10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tx2">
                    <a:lumMod val="10000"/>
                  </a:schemeClr>
                </a:solidFill>
              </a:rPr>
              <a:t>인</a:t>
            </a:r>
            <a:r>
              <a:rPr lang="en-US" altLang="ko-KR" sz="2000" b="1" dirty="0">
                <a:solidFill>
                  <a:schemeClr val="tx2">
                    <a:lumMod val="10000"/>
                  </a:schemeClr>
                </a:solidFill>
              </a:rPr>
              <a:t>)</a:t>
            </a:r>
            <a:endParaRPr lang="ko-KR" altLang="en-US" sz="20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BD8B553F-95D0-48F9-BAF5-CE4C7B5B37BA}"/>
              </a:ext>
            </a:extLst>
          </p:cNvPr>
          <p:cNvSpPr txBox="1">
            <a:spLocks/>
          </p:cNvSpPr>
          <p:nvPr/>
        </p:nvSpPr>
        <p:spPr>
          <a:xfrm>
            <a:off x="9714866" y="5395720"/>
            <a:ext cx="2037206" cy="9841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KPU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4663" y="640653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종합설계 설계서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628157" y="13548"/>
            <a:ext cx="630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1-3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27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id="{B14A2A3C-965E-43B7-B748-8F748D6985C4}"/>
              </a:ext>
            </a:extLst>
          </p:cNvPr>
          <p:cNvSpPr txBox="1">
            <a:spLocks/>
          </p:cNvSpPr>
          <p:nvPr/>
        </p:nvSpPr>
        <p:spPr>
          <a:xfrm>
            <a:off x="1568181" y="2567364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편집모드 시나리오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:a16="http://schemas.microsoft.com/office/drawing/2014/main" id="{9C05F4EA-1E17-4EC1-9701-178CF52C636E}"/>
              </a:ext>
            </a:extLst>
          </p:cNvPr>
          <p:cNvSpPr txBox="1">
            <a:spLocks/>
          </p:cNvSpPr>
          <p:nvPr/>
        </p:nvSpPr>
        <p:spPr>
          <a:xfrm>
            <a:off x="1568181" y="4018786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채팅 시나리오</a:t>
            </a:r>
          </a:p>
        </p:txBody>
      </p:sp>
      <p:sp>
        <p:nvSpPr>
          <p:cNvPr id="92" name="부제목 2">
            <a:extLst>
              <a:ext uri="{FF2B5EF4-FFF2-40B4-BE49-F238E27FC236}">
                <a16:creationId xmlns:a16="http://schemas.microsoft.com/office/drawing/2014/main" id="{3D4F5E80-0DB4-412C-A55D-C82319FD83C0}"/>
              </a:ext>
            </a:extLst>
          </p:cNvPr>
          <p:cNvSpPr txBox="1">
            <a:spLocks/>
          </p:cNvSpPr>
          <p:nvPr/>
        </p:nvSpPr>
        <p:spPr>
          <a:xfrm>
            <a:off x="1568181" y="4744497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멀티플레이 시나리오</a:t>
            </a:r>
          </a:p>
        </p:txBody>
      </p:sp>
      <p:sp>
        <p:nvSpPr>
          <p:cNvPr id="93" name="부제목 2">
            <a:extLst>
              <a:ext uri="{FF2B5EF4-FFF2-40B4-BE49-F238E27FC236}">
                <a16:creationId xmlns:a16="http://schemas.microsoft.com/office/drawing/2014/main" id="{FAC5F989-DA39-4C7C-A479-41F5B96A677F}"/>
              </a:ext>
            </a:extLst>
          </p:cNvPr>
          <p:cNvSpPr txBox="1">
            <a:spLocks/>
          </p:cNvSpPr>
          <p:nvPr/>
        </p:nvSpPr>
        <p:spPr>
          <a:xfrm>
            <a:off x="1568181" y="3293075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둘러보기 시나리오</a:t>
            </a:r>
          </a:p>
        </p:txBody>
      </p:sp>
      <p:sp>
        <p:nvSpPr>
          <p:cNvPr id="95" name="부제목 2">
            <a:extLst>
              <a:ext uri="{FF2B5EF4-FFF2-40B4-BE49-F238E27FC236}">
                <a16:creationId xmlns:a16="http://schemas.microsoft.com/office/drawing/2014/main" id="{876142A7-1162-4E15-8506-F9A4344575F3}"/>
              </a:ext>
            </a:extLst>
          </p:cNvPr>
          <p:cNvSpPr txBox="1">
            <a:spLocks/>
          </p:cNvSpPr>
          <p:nvPr/>
        </p:nvSpPr>
        <p:spPr>
          <a:xfrm>
            <a:off x="1568181" y="5470207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VR</a:t>
            </a:r>
            <a:r>
              <a:rPr lang="ko-KR" altLang="en-US" sz="2800" dirty="0"/>
              <a:t> 시나리오</a:t>
            </a:r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id="{B14A2A3C-965E-43B7-B748-8F748D6985C4}"/>
              </a:ext>
            </a:extLst>
          </p:cNvPr>
          <p:cNvSpPr txBox="1">
            <a:spLocks/>
          </p:cNvSpPr>
          <p:nvPr/>
        </p:nvSpPr>
        <p:spPr>
          <a:xfrm>
            <a:off x="1568181" y="184165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로그인 시나리오</a:t>
            </a:r>
          </a:p>
        </p:txBody>
      </p:sp>
    </p:spTree>
    <p:extLst>
      <p:ext uri="{BB962C8B-B14F-4D97-AF65-F5344CB8AC3E}">
        <p14:creationId xmlns:p14="http://schemas.microsoft.com/office/powerpoint/2010/main" val="2467997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98" name="부제목 2">
            <a:extLst>
              <a:ext uri="{FF2B5EF4-FFF2-40B4-BE49-F238E27FC236}">
                <a16:creationId xmlns:a16="http://schemas.microsoft.com/office/drawing/2014/main" id="{17F49CAD-1516-4F10-8C6D-E90772339DEB}"/>
              </a:ext>
            </a:extLst>
          </p:cNvPr>
          <p:cNvSpPr txBox="1">
            <a:spLocks/>
          </p:cNvSpPr>
          <p:nvPr/>
        </p:nvSpPr>
        <p:spPr>
          <a:xfrm>
            <a:off x="1584000" y="1440000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로그인 시나리오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100739" y="3125638"/>
            <a:ext cx="8205396" cy="1583743"/>
            <a:chOff x="1503555" y="3125638"/>
            <a:chExt cx="8205396" cy="158374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066B764-C505-4DE2-8612-9C9ED1D81406}"/>
                </a:ext>
              </a:extLst>
            </p:cNvPr>
            <p:cNvSpPr/>
            <p:nvPr/>
          </p:nvSpPr>
          <p:spPr>
            <a:xfrm>
              <a:off x="1503555" y="3668685"/>
              <a:ext cx="1024606" cy="5073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로그인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C09D857-EEB0-4A2A-BFC5-3136EAA6254B}"/>
                </a:ext>
              </a:extLst>
            </p:cNvPr>
            <p:cNvSpPr/>
            <p:nvPr/>
          </p:nvSpPr>
          <p:spPr>
            <a:xfrm>
              <a:off x="3174933" y="3409715"/>
              <a:ext cx="1320978" cy="4290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페이스북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0E99224-532C-48B3-B9C4-19CF15AA4A94}"/>
                </a:ext>
              </a:extLst>
            </p:cNvPr>
            <p:cNvSpPr/>
            <p:nvPr/>
          </p:nvSpPr>
          <p:spPr>
            <a:xfrm>
              <a:off x="3174933" y="3972743"/>
              <a:ext cx="1320978" cy="4290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구글</a:t>
              </a:r>
              <a:endParaRPr lang="en-US" altLang="ko-KR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1A34DD9-85C8-44CB-B8D2-98488A75AB9E}"/>
                </a:ext>
              </a:extLst>
            </p:cNvPr>
            <p:cNvSpPr/>
            <p:nvPr/>
          </p:nvSpPr>
          <p:spPr>
            <a:xfrm>
              <a:off x="5031536" y="3275178"/>
              <a:ext cx="2277840" cy="12532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각자의 플랫폼 로그인 창에서 로그인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093EC13-3941-4F03-B489-7070801FBD8F}"/>
                </a:ext>
              </a:extLst>
            </p:cNvPr>
            <p:cNvSpPr/>
            <p:nvPr/>
          </p:nvSpPr>
          <p:spPr>
            <a:xfrm>
              <a:off x="8066526" y="3125638"/>
              <a:ext cx="1642425" cy="15837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본격적인 플레이</a:t>
              </a:r>
            </a:p>
          </p:txBody>
        </p:sp>
        <p:sp>
          <p:nvSpPr>
            <p:cNvPr id="8" name="왼쪽 중괄호 7">
              <a:extLst>
                <a:ext uri="{FF2B5EF4-FFF2-40B4-BE49-F238E27FC236}">
                  <a16:creationId xmlns:a16="http://schemas.microsoft.com/office/drawing/2014/main" id="{081021E3-549D-4842-B512-950F1FBE7D0D}"/>
                </a:ext>
              </a:extLst>
            </p:cNvPr>
            <p:cNvSpPr/>
            <p:nvPr/>
          </p:nvSpPr>
          <p:spPr>
            <a:xfrm>
              <a:off x="2690781" y="3575500"/>
              <a:ext cx="360000" cy="720000"/>
            </a:xfrm>
            <a:prstGeom prst="lef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오른쪽 중괄호 8">
              <a:extLst>
                <a:ext uri="{FF2B5EF4-FFF2-40B4-BE49-F238E27FC236}">
                  <a16:creationId xmlns:a16="http://schemas.microsoft.com/office/drawing/2014/main" id="{52221AD0-D9AB-4D6A-9C2A-194AE61498EC}"/>
                </a:ext>
              </a:extLst>
            </p:cNvPr>
            <p:cNvSpPr/>
            <p:nvPr/>
          </p:nvSpPr>
          <p:spPr>
            <a:xfrm>
              <a:off x="4610535" y="3575500"/>
              <a:ext cx="360000" cy="720000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159CD21C-379A-4D66-AEC3-7F3F4FB6047F}"/>
                </a:ext>
              </a:extLst>
            </p:cNvPr>
            <p:cNvSpPr/>
            <p:nvPr/>
          </p:nvSpPr>
          <p:spPr>
            <a:xfrm>
              <a:off x="7443332" y="3733315"/>
              <a:ext cx="477585" cy="3611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924955-6D77-4374-A6BE-DB839A8B0D84}"/>
                </a:ext>
              </a:extLst>
            </p:cNvPr>
            <p:cNvSpPr/>
            <p:nvPr/>
          </p:nvSpPr>
          <p:spPr>
            <a:xfrm>
              <a:off x="1705386" y="4083823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EA03DEA-474A-4BB0-9F1A-825AAE125B3A}"/>
                </a:ext>
              </a:extLst>
            </p:cNvPr>
            <p:cNvSpPr/>
            <p:nvPr/>
          </p:nvSpPr>
          <p:spPr>
            <a:xfrm>
              <a:off x="3521597" y="4278227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56D7407-C2A9-4F37-8FBD-B4903C5B55A6}"/>
                </a:ext>
              </a:extLst>
            </p:cNvPr>
            <p:cNvSpPr/>
            <p:nvPr/>
          </p:nvSpPr>
          <p:spPr>
            <a:xfrm>
              <a:off x="3539560" y="3687447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46B63FA-6E24-46FA-BA11-7D5B0E2FD8C1}"/>
                </a:ext>
              </a:extLst>
            </p:cNvPr>
            <p:cNvSpPr/>
            <p:nvPr/>
          </p:nvSpPr>
          <p:spPr>
            <a:xfrm>
              <a:off x="2549894" y="3719800"/>
              <a:ext cx="627650" cy="3486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ko-KR" altLang="en-US" sz="1200" kern="0" dirty="0"/>
                <a:t>선택</a:t>
              </a:r>
              <a:endParaRPr lang="en-US" altLang="ko-KR" sz="1200" kern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792598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id="{B14A2A3C-965E-43B7-B748-8F748D6985C4}"/>
              </a:ext>
            </a:extLst>
          </p:cNvPr>
          <p:cNvSpPr txBox="1">
            <a:spLocks/>
          </p:cNvSpPr>
          <p:nvPr/>
        </p:nvSpPr>
        <p:spPr>
          <a:xfrm>
            <a:off x="1584000" y="1440000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편집모드 시나리오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F42805B0-D751-4649-B658-DD4EB5D0159A}"/>
              </a:ext>
            </a:extLst>
          </p:cNvPr>
          <p:cNvSpPr/>
          <p:nvPr/>
        </p:nvSpPr>
        <p:spPr>
          <a:xfrm>
            <a:off x="1221583" y="4608946"/>
            <a:ext cx="2744444" cy="66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 모드에서 편집모드 가기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4AA6641-2C0F-4CD3-9468-90DC48B5FF6E}"/>
              </a:ext>
            </a:extLst>
          </p:cNvPr>
          <p:cNvSpPr/>
          <p:nvPr/>
        </p:nvSpPr>
        <p:spPr>
          <a:xfrm>
            <a:off x="2279980" y="5176970"/>
            <a:ext cx="62765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sp>
        <p:nvSpPr>
          <p:cNvPr id="104" name="오른쪽 중괄호 103">
            <a:extLst>
              <a:ext uri="{FF2B5EF4-FFF2-40B4-BE49-F238E27FC236}">
                <a16:creationId xmlns:a16="http://schemas.microsoft.com/office/drawing/2014/main" id="{FD37444E-8D26-4BEF-8040-2017F24AEC17}"/>
              </a:ext>
            </a:extLst>
          </p:cNvPr>
          <p:cNvSpPr/>
          <p:nvPr/>
        </p:nvSpPr>
        <p:spPr>
          <a:xfrm>
            <a:off x="4124491" y="3367831"/>
            <a:ext cx="360000" cy="1628292"/>
          </a:xfrm>
          <a:prstGeom prst="righ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왼쪽 중괄호 105">
            <a:extLst>
              <a:ext uri="{FF2B5EF4-FFF2-40B4-BE49-F238E27FC236}">
                <a16:creationId xmlns:a16="http://schemas.microsoft.com/office/drawing/2014/main" id="{2311EC68-18DF-43BA-BEAC-A748FB0C66A1}"/>
              </a:ext>
            </a:extLst>
          </p:cNvPr>
          <p:cNvSpPr/>
          <p:nvPr/>
        </p:nvSpPr>
        <p:spPr>
          <a:xfrm>
            <a:off x="4525162" y="3061637"/>
            <a:ext cx="360000" cy="2235038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5376B1D-2600-4E3D-BB38-B36C3880358C}"/>
              </a:ext>
            </a:extLst>
          </p:cNvPr>
          <p:cNvSpPr/>
          <p:nvPr/>
        </p:nvSpPr>
        <p:spPr>
          <a:xfrm>
            <a:off x="4621027" y="3486047"/>
            <a:ext cx="1143322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dirty="0"/>
              <a:t>가구 편집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57B5E55B-022C-4E32-923B-9181ADCD15E0}"/>
              </a:ext>
            </a:extLst>
          </p:cNvPr>
          <p:cNvSpPr/>
          <p:nvPr/>
        </p:nvSpPr>
        <p:spPr>
          <a:xfrm>
            <a:off x="1907003" y="3178054"/>
            <a:ext cx="1373604" cy="507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기본모드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E8F91CC-E847-4D7D-8EA5-3187C1BC849E}"/>
              </a:ext>
            </a:extLst>
          </p:cNvPr>
          <p:cNvSpPr/>
          <p:nvPr/>
        </p:nvSpPr>
        <p:spPr>
          <a:xfrm>
            <a:off x="2212305" y="3583136"/>
            <a:ext cx="76300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Default</a:t>
            </a:r>
            <a:endParaRPr lang="ko-KR" altLang="en-US" sz="1200" kern="0" dirty="0"/>
          </a:p>
        </p:txBody>
      </p:sp>
      <p:grpSp>
        <p:nvGrpSpPr>
          <p:cNvPr id="8" name="그룹 7"/>
          <p:cNvGrpSpPr/>
          <p:nvPr/>
        </p:nvGrpSpPr>
        <p:grpSpPr>
          <a:xfrm>
            <a:off x="5155300" y="2668479"/>
            <a:ext cx="1172630" cy="875144"/>
            <a:chOff x="5222500" y="2668479"/>
            <a:chExt cx="1172630" cy="87514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D4D6B58-A7ED-4306-A735-EDF86E003981}"/>
                </a:ext>
              </a:extLst>
            </p:cNvPr>
            <p:cNvSpPr/>
            <p:nvPr/>
          </p:nvSpPr>
          <p:spPr>
            <a:xfrm>
              <a:off x="5222500" y="2668479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가구상점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BED703DC-8E13-4A54-8C54-624453A5826E}"/>
                </a:ext>
              </a:extLst>
            </p:cNvPr>
            <p:cNvSpPr/>
            <p:nvPr/>
          </p:nvSpPr>
          <p:spPr>
            <a:xfrm>
              <a:off x="5494990" y="3155825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ECB35F-137B-4DE3-A47C-1270F226FA97}"/>
              </a:ext>
            </a:extLst>
          </p:cNvPr>
          <p:cNvSpPr/>
          <p:nvPr/>
        </p:nvSpPr>
        <p:spPr>
          <a:xfrm>
            <a:off x="4226655" y="2692081"/>
            <a:ext cx="1143322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dirty="0"/>
              <a:t>가구 배치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173DD46-14E8-41E4-80B7-D441B62A7949}"/>
              </a:ext>
            </a:extLst>
          </p:cNvPr>
          <p:cNvCxnSpPr>
            <a:cxnSpLocks/>
          </p:cNvCxnSpPr>
          <p:nvPr/>
        </p:nvCxnSpPr>
        <p:spPr>
          <a:xfrm>
            <a:off x="6451253" y="2951674"/>
            <a:ext cx="1863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6760950" y="2668479"/>
            <a:ext cx="1172630" cy="875144"/>
            <a:chOff x="6790198" y="2668479"/>
            <a:chExt cx="1172630" cy="875144"/>
          </a:xfrm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18F33F90-0A92-493D-A75C-4E940F1C4732}"/>
                </a:ext>
              </a:extLst>
            </p:cNvPr>
            <p:cNvSpPr/>
            <p:nvPr/>
          </p:nvSpPr>
          <p:spPr>
            <a:xfrm>
              <a:off x="6790198" y="2668479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상세 카테고리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7A1BC4E-C87E-4E38-801E-159EBB50BC5B}"/>
                </a:ext>
              </a:extLst>
            </p:cNvPr>
            <p:cNvSpPr/>
            <p:nvPr/>
          </p:nvSpPr>
          <p:spPr>
            <a:xfrm>
              <a:off x="7062688" y="3155825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</p:grp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8E6653E4-045B-4733-922C-5B44FBA8251C}"/>
              </a:ext>
            </a:extLst>
          </p:cNvPr>
          <p:cNvSpPr/>
          <p:nvPr/>
        </p:nvSpPr>
        <p:spPr>
          <a:xfrm>
            <a:off x="8366600" y="2668479"/>
            <a:ext cx="1172630" cy="566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가구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951324-04BB-4681-9073-D52994BF041A}"/>
              </a:ext>
            </a:extLst>
          </p:cNvPr>
          <p:cNvSpPr/>
          <p:nvPr/>
        </p:nvSpPr>
        <p:spPr>
          <a:xfrm>
            <a:off x="8696308" y="3155825"/>
            <a:ext cx="62765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83A8868-BF29-4D96-8388-371EF30CD09A}"/>
              </a:ext>
            </a:extLst>
          </p:cNvPr>
          <p:cNvSpPr/>
          <p:nvPr/>
        </p:nvSpPr>
        <p:spPr>
          <a:xfrm>
            <a:off x="9972251" y="2668479"/>
            <a:ext cx="1172630" cy="566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배치버튼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3EFF134-8052-4576-B092-DACB5610B5B1}"/>
              </a:ext>
            </a:extLst>
          </p:cNvPr>
          <p:cNvSpPr/>
          <p:nvPr/>
        </p:nvSpPr>
        <p:spPr>
          <a:xfrm>
            <a:off x="10261992" y="3155825"/>
            <a:ext cx="62765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BC8FA7B3-08A5-45F2-A4A4-2629CAB4B059}"/>
              </a:ext>
            </a:extLst>
          </p:cNvPr>
          <p:cNvCxnSpPr>
            <a:cxnSpLocks/>
          </p:cNvCxnSpPr>
          <p:nvPr/>
        </p:nvCxnSpPr>
        <p:spPr>
          <a:xfrm>
            <a:off x="8056903" y="2951674"/>
            <a:ext cx="1863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7BD022B-D24F-4F25-B90B-A4F192297CCB}"/>
              </a:ext>
            </a:extLst>
          </p:cNvPr>
          <p:cNvCxnSpPr>
            <a:cxnSpLocks/>
          </p:cNvCxnSpPr>
          <p:nvPr/>
        </p:nvCxnSpPr>
        <p:spPr>
          <a:xfrm>
            <a:off x="9662553" y="2951674"/>
            <a:ext cx="1863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155300" y="3841333"/>
            <a:ext cx="1172630" cy="847443"/>
            <a:chOff x="5108645" y="3841333"/>
            <a:chExt cx="1172630" cy="847443"/>
          </a:xfrm>
        </p:grpSpPr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DB5926CC-09BA-4BE8-A726-678355D505A6}"/>
                </a:ext>
              </a:extLst>
            </p:cNvPr>
            <p:cNvSpPr/>
            <p:nvPr/>
          </p:nvSpPr>
          <p:spPr>
            <a:xfrm>
              <a:off x="5108645" y="3841333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배치된 가구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AE7E3D16-6FE5-4EDF-BBD7-5913206C364E}"/>
                </a:ext>
              </a:extLst>
            </p:cNvPr>
            <p:cNvSpPr/>
            <p:nvPr/>
          </p:nvSpPr>
          <p:spPr>
            <a:xfrm>
              <a:off x="5330905" y="4300978"/>
              <a:ext cx="74103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Assets</a:t>
              </a:r>
              <a:endParaRPr lang="ko-KR" altLang="en-US" sz="1200" kern="0" dirty="0"/>
            </a:p>
          </p:txBody>
        </p:sp>
      </p:grp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50985B6-2D91-4296-943C-3CBC81658FB8}"/>
              </a:ext>
            </a:extLst>
          </p:cNvPr>
          <p:cNvCxnSpPr>
            <a:cxnSpLocks/>
          </p:cNvCxnSpPr>
          <p:nvPr/>
        </p:nvCxnSpPr>
        <p:spPr>
          <a:xfrm>
            <a:off x="6435256" y="4133859"/>
            <a:ext cx="1863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6752298" y="3841333"/>
            <a:ext cx="1172630" cy="845375"/>
            <a:chOff x="6705643" y="3841333"/>
            <a:chExt cx="1172630" cy="845375"/>
          </a:xfrm>
        </p:grpSpPr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70DE72DD-315C-4046-8B7C-058D7EB8AE89}"/>
                </a:ext>
              </a:extLst>
            </p:cNvPr>
            <p:cNvSpPr/>
            <p:nvPr/>
          </p:nvSpPr>
          <p:spPr>
            <a:xfrm>
              <a:off x="6705643" y="3841333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텍스처 편집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54B5583-E921-4092-A567-280F747D6377}"/>
                </a:ext>
              </a:extLst>
            </p:cNvPr>
            <p:cNvSpPr/>
            <p:nvPr/>
          </p:nvSpPr>
          <p:spPr>
            <a:xfrm>
              <a:off x="6984593" y="4298910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4982E2F-A0DF-41FB-9CF1-053F0E30E405}"/>
              </a:ext>
            </a:extLst>
          </p:cNvPr>
          <p:cNvSpPr/>
          <p:nvPr/>
        </p:nvSpPr>
        <p:spPr>
          <a:xfrm>
            <a:off x="7927955" y="3898623"/>
            <a:ext cx="55775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or</a:t>
            </a:r>
            <a:endParaRPr lang="ko-KR" altLang="en-US" sz="1200" kern="0" dirty="0"/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219E9606-DB33-46DF-85BA-419F7971CC00}"/>
              </a:ext>
            </a:extLst>
          </p:cNvPr>
          <p:cNvSpPr/>
          <p:nvPr/>
        </p:nvSpPr>
        <p:spPr>
          <a:xfrm>
            <a:off x="8404550" y="3829306"/>
            <a:ext cx="2740331" cy="578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크기 편집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5376B1D-2600-4E3D-BB38-B36C3880358C}"/>
              </a:ext>
            </a:extLst>
          </p:cNvPr>
          <p:cNvSpPr/>
          <p:nvPr/>
        </p:nvSpPr>
        <p:spPr>
          <a:xfrm>
            <a:off x="4348148" y="4929699"/>
            <a:ext cx="81183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dirty="0"/>
              <a:t>     저장 </a:t>
            </a:r>
            <a:r>
              <a:rPr lang="en-US" altLang="ko-KR" sz="1200" kern="0" dirty="0"/>
              <a:t>/</a:t>
            </a:r>
          </a:p>
          <a:p>
            <a:pPr algn="ctr" fontAlgn="base">
              <a:lnSpc>
                <a:spcPct val="160000"/>
              </a:lnSpc>
            </a:pPr>
            <a:r>
              <a:rPr lang="ko-KR" altLang="en-US" sz="1200" kern="0" dirty="0"/>
              <a:t>불러오기</a:t>
            </a:r>
            <a:endParaRPr lang="en-US" altLang="ko-KR" sz="1200" kern="0" dirty="0"/>
          </a:p>
        </p:txBody>
      </p:sp>
      <p:grpSp>
        <p:nvGrpSpPr>
          <p:cNvPr id="5" name="그룹 4"/>
          <p:cNvGrpSpPr/>
          <p:nvPr/>
        </p:nvGrpSpPr>
        <p:grpSpPr>
          <a:xfrm>
            <a:off x="5155300" y="4994040"/>
            <a:ext cx="1172630" cy="865543"/>
            <a:chOff x="5128188" y="4994040"/>
            <a:chExt cx="1172630" cy="865543"/>
          </a:xfrm>
        </p:grpSpPr>
        <p:sp>
          <p:nvSpPr>
            <p:cNvPr id="92" name="사각형: 둥근 모서리 116">
              <a:extLst>
                <a:ext uri="{FF2B5EF4-FFF2-40B4-BE49-F238E27FC236}">
                  <a16:creationId xmlns:a16="http://schemas.microsoft.com/office/drawing/2014/main" id="{DB5926CC-09BA-4BE8-A726-678355D505A6}"/>
                </a:ext>
              </a:extLst>
            </p:cNvPr>
            <p:cNvSpPr/>
            <p:nvPr/>
          </p:nvSpPr>
          <p:spPr>
            <a:xfrm>
              <a:off x="5128188" y="4994040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Save</a:t>
              </a:r>
              <a:endParaRPr lang="ko-KR" altLang="en-US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BED703DC-8E13-4A54-8C54-624453A5826E}"/>
                </a:ext>
              </a:extLst>
            </p:cNvPr>
            <p:cNvSpPr/>
            <p:nvPr/>
          </p:nvSpPr>
          <p:spPr>
            <a:xfrm>
              <a:off x="5407138" y="5471785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752298" y="4994339"/>
            <a:ext cx="1172630" cy="856212"/>
            <a:chOff x="6811776" y="4994339"/>
            <a:chExt cx="1172630" cy="856212"/>
          </a:xfrm>
        </p:grpSpPr>
        <p:sp>
          <p:nvSpPr>
            <p:cNvPr id="95" name="사각형: 둥근 모서리 116">
              <a:extLst>
                <a:ext uri="{FF2B5EF4-FFF2-40B4-BE49-F238E27FC236}">
                  <a16:creationId xmlns:a16="http://schemas.microsoft.com/office/drawing/2014/main" id="{DB5926CC-09BA-4BE8-A726-678355D505A6}"/>
                </a:ext>
              </a:extLst>
            </p:cNvPr>
            <p:cNvSpPr/>
            <p:nvPr/>
          </p:nvSpPr>
          <p:spPr>
            <a:xfrm>
              <a:off x="6811776" y="4994339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Load</a:t>
              </a:r>
              <a:endParaRPr lang="ko-KR" altLang="en-US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ED703DC-8E13-4A54-8C54-624453A5826E}"/>
                </a:ext>
              </a:extLst>
            </p:cNvPr>
            <p:cNvSpPr/>
            <p:nvPr/>
          </p:nvSpPr>
          <p:spPr>
            <a:xfrm>
              <a:off x="7081395" y="5462753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4982E2F-A0DF-41FB-9CF1-053F0E30E405}"/>
              </a:ext>
            </a:extLst>
          </p:cNvPr>
          <p:cNvSpPr/>
          <p:nvPr/>
        </p:nvSpPr>
        <p:spPr>
          <a:xfrm>
            <a:off x="6249564" y="5093739"/>
            <a:ext cx="55775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or</a:t>
            </a:r>
            <a:endParaRPr lang="ko-KR" altLang="en-US" sz="1200" kern="0" dirty="0"/>
          </a:p>
        </p:txBody>
      </p:sp>
    </p:spTree>
    <p:extLst>
      <p:ext uri="{BB962C8B-B14F-4D97-AF65-F5344CB8AC3E}">
        <p14:creationId xmlns:p14="http://schemas.microsoft.com/office/powerpoint/2010/main" val="2434145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93" name="부제목 2">
            <a:extLst>
              <a:ext uri="{FF2B5EF4-FFF2-40B4-BE49-F238E27FC236}">
                <a16:creationId xmlns:a16="http://schemas.microsoft.com/office/drawing/2014/main" id="{FAC5F989-DA39-4C7C-A479-41F5B96A677F}"/>
              </a:ext>
            </a:extLst>
          </p:cNvPr>
          <p:cNvSpPr txBox="1">
            <a:spLocks/>
          </p:cNvSpPr>
          <p:nvPr/>
        </p:nvSpPr>
        <p:spPr>
          <a:xfrm>
            <a:off x="1589296" y="1440000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둘러보기 시나리오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7FA13F50-CBFC-40C2-8AEB-F43231A62A73}"/>
              </a:ext>
            </a:extLst>
          </p:cNvPr>
          <p:cNvSpPr/>
          <p:nvPr/>
        </p:nvSpPr>
        <p:spPr>
          <a:xfrm>
            <a:off x="1972513" y="3580679"/>
            <a:ext cx="1484232" cy="507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플레이모드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7BB64BE-31A1-44F1-9E8A-DAB266ED0A65}"/>
              </a:ext>
            </a:extLst>
          </p:cNvPr>
          <p:cNvSpPr/>
          <p:nvPr/>
        </p:nvSpPr>
        <p:spPr>
          <a:xfrm>
            <a:off x="2333129" y="3985761"/>
            <a:ext cx="763000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E5192763-FE13-4C4C-B1CC-3665D6ACFC0D}"/>
              </a:ext>
            </a:extLst>
          </p:cNvPr>
          <p:cNvSpPr/>
          <p:nvPr/>
        </p:nvSpPr>
        <p:spPr>
          <a:xfrm>
            <a:off x="3581495" y="3731589"/>
            <a:ext cx="477585" cy="245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3247031D-2A87-4D65-8FD3-0A586D076453}"/>
              </a:ext>
            </a:extLst>
          </p:cNvPr>
          <p:cNvSpPr/>
          <p:nvPr/>
        </p:nvSpPr>
        <p:spPr>
          <a:xfrm>
            <a:off x="4183830" y="3521783"/>
            <a:ext cx="1684136" cy="6251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이벤트 사물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3604223-6EFF-48F4-84A4-4FE72E920895}"/>
              </a:ext>
            </a:extLst>
          </p:cNvPr>
          <p:cNvSpPr/>
          <p:nvPr/>
        </p:nvSpPr>
        <p:spPr>
          <a:xfrm>
            <a:off x="4644398" y="4045623"/>
            <a:ext cx="763000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Assets</a:t>
            </a:r>
            <a:endParaRPr lang="ko-KR" altLang="en-US" sz="1200" kern="0" dirty="0"/>
          </a:p>
        </p:txBody>
      </p:sp>
      <p:sp>
        <p:nvSpPr>
          <p:cNvPr id="100" name="왼쪽 중괄호 99">
            <a:extLst>
              <a:ext uri="{FF2B5EF4-FFF2-40B4-BE49-F238E27FC236}">
                <a16:creationId xmlns:a16="http://schemas.microsoft.com/office/drawing/2014/main" id="{F916CEA8-52BE-47F0-991E-5191477A169F}"/>
              </a:ext>
            </a:extLst>
          </p:cNvPr>
          <p:cNvSpPr/>
          <p:nvPr/>
        </p:nvSpPr>
        <p:spPr>
          <a:xfrm>
            <a:off x="5958453" y="2467668"/>
            <a:ext cx="360000" cy="2733346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502125" y="2178569"/>
            <a:ext cx="3163283" cy="841224"/>
            <a:chOff x="6502125" y="2141245"/>
            <a:chExt cx="3163283" cy="841224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733F442-3279-40AD-AB20-193A8C0C00ED}"/>
                </a:ext>
              </a:extLst>
            </p:cNvPr>
            <p:cNvSpPr/>
            <p:nvPr/>
          </p:nvSpPr>
          <p:spPr>
            <a:xfrm>
              <a:off x="6502125" y="2141245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TV</a:t>
              </a:r>
              <a:endParaRPr lang="ko-KR" altLang="en-US" dirty="0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588907-B57F-4DD4-AE12-ED563FEC8832}"/>
                </a:ext>
              </a:extLst>
            </p:cNvPr>
            <p:cNvSpPr/>
            <p:nvPr/>
          </p:nvSpPr>
          <p:spPr>
            <a:xfrm>
              <a:off x="6774615" y="2594671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25E4C290-AFBD-495A-8AD0-1598903F9ACA}"/>
                </a:ext>
              </a:extLst>
            </p:cNvPr>
            <p:cNvSpPr/>
            <p:nvPr/>
          </p:nvSpPr>
          <p:spPr>
            <a:xfrm>
              <a:off x="7901048" y="2312209"/>
              <a:ext cx="396131" cy="2414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사각형: 둥근 모서리 100">
              <a:extLst>
                <a:ext uri="{FF2B5EF4-FFF2-40B4-BE49-F238E27FC236}">
                  <a16:creationId xmlns:a16="http://schemas.microsoft.com/office/drawing/2014/main" id="{E733F442-3279-40AD-AB20-193A8C0C00ED}"/>
                </a:ext>
              </a:extLst>
            </p:cNvPr>
            <p:cNvSpPr/>
            <p:nvPr/>
          </p:nvSpPr>
          <p:spPr>
            <a:xfrm>
              <a:off x="8492778" y="2141245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동영상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502125" y="3547716"/>
            <a:ext cx="3163283" cy="817473"/>
            <a:chOff x="6502125" y="3580510"/>
            <a:chExt cx="3163283" cy="817473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831337F7-B50C-4D14-9888-1F0DF47ED1AD}"/>
                </a:ext>
              </a:extLst>
            </p:cNvPr>
            <p:cNvSpPr/>
            <p:nvPr/>
          </p:nvSpPr>
          <p:spPr>
            <a:xfrm>
              <a:off x="6502125" y="3580510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액자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6F85E07-DB30-4CBF-AF31-469D8E7198EF}"/>
                </a:ext>
              </a:extLst>
            </p:cNvPr>
            <p:cNvSpPr/>
            <p:nvPr/>
          </p:nvSpPr>
          <p:spPr>
            <a:xfrm>
              <a:off x="6774615" y="4010185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109" name="화살표: 오른쪽 108">
              <a:extLst>
                <a:ext uri="{FF2B5EF4-FFF2-40B4-BE49-F238E27FC236}">
                  <a16:creationId xmlns:a16="http://schemas.microsoft.com/office/drawing/2014/main" id="{8D14B260-D0FB-449B-BDF2-2218381C35D9}"/>
                </a:ext>
              </a:extLst>
            </p:cNvPr>
            <p:cNvSpPr/>
            <p:nvPr/>
          </p:nvSpPr>
          <p:spPr>
            <a:xfrm>
              <a:off x="7901048" y="3724503"/>
              <a:ext cx="396131" cy="2414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100">
              <a:extLst>
                <a:ext uri="{FF2B5EF4-FFF2-40B4-BE49-F238E27FC236}">
                  <a16:creationId xmlns:a16="http://schemas.microsoft.com/office/drawing/2014/main" id="{E733F442-3279-40AD-AB20-193A8C0C00ED}"/>
                </a:ext>
              </a:extLst>
            </p:cNvPr>
            <p:cNvSpPr/>
            <p:nvPr/>
          </p:nvSpPr>
          <p:spPr>
            <a:xfrm>
              <a:off x="8492778" y="3580510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갤러리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774615" y="4893113"/>
            <a:ext cx="2890793" cy="870347"/>
            <a:chOff x="6774615" y="4855789"/>
            <a:chExt cx="2890793" cy="870347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6D167B2-1991-4F3D-8C8A-9B8DB34A1282}"/>
                </a:ext>
              </a:extLst>
            </p:cNvPr>
            <p:cNvSpPr/>
            <p:nvPr/>
          </p:nvSpPr>
          <p:spPr>
            <a:xfrm>
              <a:off x="6774615" y="5338338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110" name="화살표: 오른쪽 109">
              <a:extLst>
                <a:ext uri="{FF2B5EF4-FFF2-40B4-BE49-F238E27FC236}">
                  <a16:creationId xmlns:a16="http://schemas.microsoft.com/office/drawing/2014/main" id="{0703ACED-9EC6-4E17-8E2F-BF6388FEF902}"/>
                </a:ext>
              </a:extLst>
            </p:cNvPr>
            <p:cNvSpPr/>
            <p:nvPr/>
          </p:nvSpPr>
          <p:spPr>
            <a:xfrm>
              <a:off x="7910379" y="5052926"/>
              <a:ext cx="396131" cy="2414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100">
              <a:extLst>
                <a:ext uri="{FF2B5EF4-FFF2-40B4-BE49-F238E27FC236}">
                  <a16:creationId xmlns:a16="http://schemas.microsoft.com/office/drawing/2014/main" id="{E733F442-3279-40AD-AB20-193A8C0C00ED}"/>
                </a:ext>
              </a:extLst>
            </p:cNvPr>
            <p:cNvSpPr/>
            <p:nvPr/>
          </p:nvSpPr>
          <p:spPr>
            <a:xfrm>
              <a:off x="8492778" y="4855789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게시판</a:t>
              </a:r>
            </a:p>
          </p:txBody>
        </p:sp>
      </p:grpSp>
      <p:sp>
        <p:nvSpPr>
          <p:cNvPr id="98" name="사각형: 둥근 모서리 102">
            <a:extLst>
              <a:ext uri="{FF2B5EF4-FFF2-40B4-BE49-F238E27FC236}">
                <a16:creationId xmlns:a16="http://schemas.microsoft.com/office/drawing/2014/main" id="{831337F7-B50C-4D14-9888-1F0DF47ED1AD}"/>
              </a:ext>
            </a:extLst>
          </p:cNvPr>
          <p:cNvSpPr/>
          <p:nvPr/>
        </p:nvSpPr>
        <p:spPr>
          <a:xfrm>
            <a:off x="6502125" y="4881687"/>
            <a:ext cx="1172630" cy="566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입간판</a:t>
            </a:r>
          </a:p>
        </p:txBody>
      </p:sp>
    </p:spTree>
    <p:extLst>
      <p:ext uri="{BB962C8B-B14F-4D97-AF65-F5344CB8AC3E}">
        <p14:creationId xmlns:p14="http://schemas.microsoft.com/office/powerpoint/2010/main" val="3011738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:a16="http://schemas.microsoft.com/office/drawing/2014/main" id="{9C05F4EA-1E17-4EC1-9701-178CF52C636E}"/>
              </a:ext>
            </a:extLst>
          </p:cNvPr>
          <p:cNvSpPr txBox="1">
            <a:spLocks/>
          </p:cNvSpPr>
          <p:nvPr/>
        </p:nvSpPr>
        <p:spPr>
          <a:xfrm>
            <a:off x="1587972" y="1440000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채팅 시나리오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671690CF-3EA4-44EC-BE21-6F4F8E189A03}"/>
              </a:ext>
            </a:extLst>
          </p:cNvPr>
          <p:cNvSpPr/>
          <p:nvPr/>
        </p:nvSpPr>
        <p:spPr>
          <a:xfrm>
            <a:off x="1821022" y="3580679"/>
            <a:ext cx="1693904" cy="507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커뮤니케이션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5B89A17-DA2B-4078-9688-ADA5A8ACEB4B}"/>
              </a:ext>
            </a:extLst>
          </p:cNvPr>
          <p:cNvSpPr/>
          <p:nvPr/>
        </p:nvSpPr>
        <p:spPr>
          <a:xfrm>
            <a:off x="2286474" y="3985761"/>
            <a:ext cx="763000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sp>
        <p:nvSpPr>
          <p:cNvPr id="96" name="왼쪽 중괄호 95">
            <a:extLst>
              <a:ext uri="{FF2B5EF4-FFF2-40B4-BE49-F238E27FC236}">
                <a16:creationId xmlns:a16="http://schemas.microsoft.com/office/drawing/2014/main" id="{EF563088-3A8A-4C30-8772-2C6EF30C00B9}"/>
              </a:ext>
            </a:extLst>
          </p:cNvPr>
          <p:cNvSpPr/>
          <p:nvPr/>
        </p:nvSpPr>
        <p:spPr>
          <a:xfrm>
            <a:off x="8262263" y="3156856"/>
            <a:ext cx="360000" cy="1362340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C5949D8E-5AEF-49E2-934A-5DD9C1C4D1EB}"/>
              </a:ext>
            </a:extLst>
          </p:cNvPr>
          <p:cNvSpPr/>
          <p:nvPr/>
        </p:nvSpPr>
        <p:spPr>
          <a:xfrm>
            <a:off x="6459117" y="3580679"/>
            <a:ext cx="1693904" cy="507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텍스트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D2F4621-9363-4CB9-9983-87164DA5F7FE}"/>
              </a:ext>
            </a:extLst>
          </p:cNvPr>
          <p:cNvSpPr/>
          <p:nvPr/>
        </p:nvSpPr>
        <p:spPr>
          <a:xfrm>
            <a:off x="6943231" y="3985761"/>
            <a:ext cx="763000" cy="349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Default</a:t>
            </a:r>
            <a:endParaRPr lang="ko-KR" altLang="en-US" sz="1200" kern="0" dirty="0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89022C9C-B806-43D6-A2C3-D0E94CAEBC98}"/>
              </a:ext>
            </a:extLst>
          </p:cNvPr>
          <p:cNvSpPr/>
          <p:nvPr/>
        </p:nvSpPr>
        <p:spPr>
          <a:xfrm>
            <a:off x="8743752" y="3136287"/>
            <a:ext cx="1693904" cy="507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영상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7A68D73-2E14-41A0-AC22-95C231F9272B}"/>
              </a:ext>
            </a:extLst>
          </p:cNvPr>
          <p:cNvSpPr/>
          <p:nvPr/>
        </p:nvSpPr>
        <p:spPr>
          <a:xfrm>
            <a:off x="9209204" y="3541369"/>
            <a:ext cx="763000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707B77E9-A069-4B94-9330-6A2019574FF4}"/>
              </a:ext>
            </a:extLst>
          </p:cNvPr>
          <p:cNvSpPr/>
          <p:nvPr/>
        </p:nvSpPr>
        <p:spPr>
          <a:xfrm>
            <a:off x="8743752" y="3995758"/>
            <a:ext cx="1693904" cy="507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음성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45F1C08-C6FC-454D-8207-D0257F7FD6A4}"/>
              </a:ext>
            </a:extLst>
          </p:cNvPr>
          <p:cNvSpPr/>
          <p:nvPr/>
        </p:nvSpPr>
        <p:spPr>
          <a:xfrm>
            <a:off x="9209204" y="4400840"/>
            <a:ext cx="763000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BD187C63-F6E6-44D6-8524-B1F501C57F96}"/>
              </a:ext>
            </a:extLst>
          </p:cNvPr>
          <p:cNvSpPr/>
          <p:nvPr/>
        </p:nvSpPr>
        <p:spPr>
          <a:xfrm>
            <a:off x="4140070" y="3580679"/>
            <a:ext cx="1693904" cy="507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채팅방</a:t>
            </a:r>
            <a:r>
              <a:rPr lang="ko-KR" altLang="en-US" dirty="0"/>
              <a:t> 검색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A24C1C7-DA93-4F89-9BAA-019EEBA9D479}"/>
              </a:ext>
            </a:extLst>
          </p:cNvPr>
          <p:cNvSpPr/>
          <p:nvPr/>
        </p:nvSpPr>
        <p:spPr>
          <a:xfrm>
            <a:off x="4613974" y="3985761"/>
            <a:ext cx="763000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Button</a:t>
            </a:r>
            <a:endParaRPr lang="ko-KR" altLang="en-US" sz="1200" kern="0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380739D-8033-48BC-B5F2-C77C4C6F81B9}"/>
              </a:ext>
            </a:extLst>
          </p:cNvPr>
          <p:cNvSpPr/>
          <p:nvPr/>
        </p:nvSpPr>
        <p:spPr>
          <a:xfrm>
            <a:off x="3713869" y="3765781"/>
            <a:ext cx="227258" cy="13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id="{EE7C082E-9665-4F2F-A91D-4AD96F326B57}"/>
              </a:ext>
            </a:extLst>
          </p:cNvPr>
          <p:cNvSpPr/>
          <p:nvPr/>
        </p:nvSpPr>
        <p:spPr>
          <a:xfrm>
            <a:off x="6032917" y="3765780"/>
            <a:ext cx="227258" cy="13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5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92" name="부제목 2">
            <a:extLst>
              <a:ext uri="{FF2B5EF4-FFF2-40B4-BE49-F238E27FC236}">
                <a16:creationId xmlns:a16="http://schemas.microsoft.com/office/drawing/2014/main" id="{3D4F5E80-0DB4-412C-A55D-C82319FD83C0}"/>
              </a:ext>
            </a:extLst>
          </p:cNvPr>
          <p:cNvSpPr txBox="1">
            <a:spLocks/>
          </p:cNvSpPr>
          <p:nvPr/>
        </p:nvSpPr>
        <p:spPr>
          <a:xfrm>
            <a:off x="1589296" y="1438676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멀티플레이 시나리오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80702BC9-82A2-43B6-A759-053C4ED0F94A}"/>
              </a:ext>
            </a:extLst>
          </p:cNvPr>
          <p:cNvSpPr/>
          <p:nvPr/>
        </p:nvSpPr>
        <p:spPr>
          <a:xfrm>
            <a:off x="9435060" y="3469817"/>
            <a:ext cx="1724352" cy="763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방의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컨텐츠를</a:t>
            </a:r>
            <a:r>
              <a:rPr lang="ko-KR" altLang="en-US" sz="1600" dirty="0"/>
              <a:t> 즐김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89155" y="3614825"/>
            <a:ext cx="1463374" cy="753767"/>
            <a:chOff x="1793029" y="3580679"/>
            <a:chExt cx="1463374" cy="753767"/>
          </a:xfrm>
        </p:grpSpPr>
        <p:sp>
          <p:nvSpPr>
            <p:cNvPr id="91" name="사각형: 둥근 모서리 77">
              <a:extLst>
                <a:ext uri="{FF2B5EF4-FFF2-40B4-BE49-F238E27FC236}">
                  <a16:creationId xmlns:a16="http://schemas.microsoft.com/office/drawing/2014/main" id="{671690CF-3EA4-44EC-BE21-6F4F8E189A03}"/>
                </a:ext>
              </a:extLst>
            </p:cNvPr>
            <p:cNvSpPr/>
            <p:nvPr/>
          </p:nvSpPr>
          <p:spPr>
            <a:xfrm>
              <a:off x="1793029" y="3580679"/>
              <a:ext cx="1463374" cy="5073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플레이 모드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5B89A17-DA2B-4078-9688-ADA5A8ACEB4B}"/>
                </a:ext>
              </a:extLst>
            </p:cNvPr>
            <p:cNvSpPr/>
            <p:nvPr/>
          </p:nvSpPr>
          <p:spPr>
            <a:xfrm>
              <a:off x="2129211" y="3985761"/>
              <a:ext cx="763000" cy="3486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369302" y="3595268"/>
            <a:ext cx="1452322" cy="792880"/>
            <a:chOff x="3785492" y="3580679"/>
            <a:chExt cx="1452322" cy="792880"/>
          </a:xfrm>
        </p:grpSpPr>
        <p:sp>
          <p:nvSpPr>
            <p:cNvPr id="106" name="사각형: 둥근 모서리 103">
              <a:extLst>
                <a:ext uri="{FF2B5EF4-FFF2-40B4-BE49-F238E27FC236}">
                  <a16:creationId xmlns:a16="http://schemas.microsoft.com/office/drawing/2014/main" id="{BD187C63-F6E6-44D6-8524-B1F501C57F96}"/>
                </a:ext>
              </a:extLst>
            </p:cNvPr>
            <p:cNvSpPr/>
            <p:nvPr/>
          </p:nvSpPr>
          <p:spPr>
            <a:xfrm>
              <a:off x="3785492" y="3580679"/>
              <a:ext cx="1452322" cy="5073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닉네임 입력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A24C1C7-DA93-4F89-9BAA-019EEBA9D479}"/>
                </a:ext>
              </a:extLst>
            </p:cNvPr>
            <p:cNvSpPr/>
            <p:nvPr/>
          </p:nvSpPr>
          <p:spPr>
            <a:xfrm>
              <a:off x="3854486" y="3985761"/>
              <a:ext cx="1314335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Text area</a:t>
              </a:r>
              <a:endParaRPr lang="ko-KR" altLang="en-US" sz="1200" kern="0" dirty="0"/>
            </a:p>
          </p:txBody>
        </p:sp>
      </p:grpSp>
      <p:sp>
        <p:nvSpPr>
          <p:cNvPr id="108" name="화살표: 오른쪽 2">
            <a:extLst>
              <a:ext uri="{FF2B5EF4-FFF2-40B4-BE49-F238E27FC236}">
                <a16:creationId xmlns:a16="http://schemas.microsoft.com/office/drawing/2014/main" id="{B380739D-8033-48BC-B5F2-C77C4C6F81B9}"/>
              </a:ext>
            </a:extLst>
          </p:cNvPr>
          <p:cNvSpPr/>
          <p:nvPr/>
        </p:nvSpPr>
        <p:spPr>
          <a:xfrm>
            <a:off x="2907077" y="3732699"/>
            <a:ext cx="307660" cy="254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화살표: 오른쪽 105">
            <a:extLst>
              <a:ext uri="{FF2B5EF4-FFF2-40B4-BE49-F238E27FC236}">
                <a16:creationId xmlns:a16="http://schemas.microsoft.com/office/drawing/2014/main" id="{EE7C082E-9665-4F2F-A91D-4AD96F326B57}"/>
              </a:ext>
            </a:extLst>
          </p:cNvPr>
          <p:cNvSpPr/>
          <p:nvPr/>
        </p:nvSpPr>
        <p:spPr>
          <a:xfrm rot="-5400000">
            <a:off x="3758833" y="3138291"/>
            <a:ext cx="517681" cy="212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0" name="그룹 109"/>
          <p:cNvGrpSpPr/>
          <p:nvPr/>
        </p:nvGrpSpPr>
        <p:grpSpPr>
          <a:xfrm>
            <a:off x="7522974" y="4229358"/>
            <a:ext cx="1379378" cy="754088"/>
            <a:chOff x="1821022" y="3580679"/>
            <a:chExt cx="1379378" cy="754088"/>
          </a:xfrm>
        </p:grpSpPr>
        <p:sp>
          <p:nvSpPr>
            <p:cNvPr id="111" name="사각형: 둥근 모서리 77">
              <a:extLst>
                <a:ext uri="{FF2B5EF4-FFF2-40B4-BE49-F238E27FC236}">
                  <a16:creationId xmlns:a16="http://schemas.microsoft.com/office/drawing/2014/main" id="{671690CF-3EA4-44EC-BE21-6F4F8E189A03}"/>
                </a:ext>
              </a:extLst>
            </p:cNvPr>
            <p:cNvSpPr/>
            <p:nvPr/>
          </p:nvSpPr>
          <p:spPr>
            <a:xfrm>
              <a:off x="1821022" y="3580679"/>
              <a:ext cx="1379378" cy="5073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멀티플레이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5B89A17-DA2B-4078-9688-ADA5A8ACEB4B}"/>
                </a:ext>
              </a:extLst>
            </p:cNvPr>
            <p:cNvSpPr/>
            <p:nvPr/>
          </p:nvSpPr>
          <p:spPr>
            <a:xfrm>
              <a:off x="1841236" y="3985761"/>
              <a:ext cx="1321993" cy="3490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List</a:t>
              </a:r>
              <a:endParaRPr lang="ko-KR" altLang="en-US" sz="1200" kern="0" dirty="0"/>
            </a:p>
          </p:txBody>
        </p:sp>
      </p:grpSp>
      <p:sp>
        <p:nvSpPr>
          <p:cNvPr id="113" name="사각형: 둥근 모서리 77">
            <a:extLst>
              <a:ext uri="{FF2B5EF4-FFF2-40B4-BE49-F238E27FC236}">
                <a16:creationId xmlns:a16="http://schemas.microsoft.com/office/drawing/2014/main" id="{671690CF-3EA4-44EC-BE21-6F4F8E189A03}"/>
              </a:ext>
            </a:extLst>
          </p:cNvPr>
          <p:cNvSpPr/>
          <p:nvPr/>
        </p:nvSpPr>
        <p:spPr>
          <a:xfrm>
            <a:off x="3098515" y="2365765"/>
            <a:ext cx="1911996" cy="50732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Python </a:t>
            </a:r>
          </a:p>
          <a:p>
            <a:pPr algn="ctr"/>
            <a:r>
              <a:rPr lang="ko-KR" altLang="en-US" sz="1400" dirty="0"/>
              <a:t>서버에서 검색</a:t>
            </a:r>
          </a:p>
        </p:txBody>
      </p:sp>
      <p:sp>
        <p:nvSpPr>
          <p:cNvPr id="114" name="순서도: 자기 디스크 113">
            <a:extLst>
              <a:ext uri="{FF2B5EF4-FFF2-40B4-BE49-F238E27FC236}">
                <a16:creationId xmlns:a16="http://schemas.microsoft.com/office/drawing/2014/main" id="{6335DC9D-5D10-47DB-A76E-C8D32D3BE8A2}"/>
              </a:ext>
            </a:extLst>
          </p:cNvPr>
          <p:cNvSpPr/>
          <p:nvPr/>
        </p:nvSpPr>
        <p:spPr>
          <a:xfrm>
            <a:off x="5163167" y="2330839"/>
            <a:ext cx="938780" cy="577176"/>
          </a:xfrm>
          <a:prstGeom prst="flowChartMagneticDisk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DB</a:t>
            </a:r>
            <a:endParaRPr lang="ko-KR" altLang="en-US" sz="1400" dirty="0"/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2619F9E-EB73-4F06-9885-D3E7D08FF7F9}"/>
              </a:ext>
            </a:extLst>
          </p:cNvPr>
          <p:cNvCxnSpPr>
            <a:cxnSpLocks/>
          </p:cNvCxnSpPr>
          <p:nvPr/>
        </p:nvCxnSpPr>
        <p:spPr>
          <a:xfrm flipH="1">
            <a:off x="4841232" y="2635690"/>
            <a:ext cx="480554" cy="0"/>
          </a:xfrm>
          <a:prstGeom prst="straightConnector1">
            <a:avLst/>
          </a:prstGeom>
          <a:ln w="41275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6" name="화살표: 오른쪽 105">
            <a:extLst>
              <a:ext uri="{FF2B5EF4-FFF2-40B4-BE49-F238E27FC236}">
                <a16:creationId xmlns:a16="http://schemas.microsoft.com/office/drawing/2014/main" id="{EE7C082E-9665-4F2F-A91D-4AD96F326B57}"/>
              </a:ext>
            </a:extLst>
          </p:cNvPr>
          <p:cNvSpPr/>
          <p:nvPr/>
        </p:nvSpPr>
        <p:spPr>
          <a:xfrm rot="2700000">
            <a:off x="4650906" y="3167687"/>
            <a:ext cx="517681" cy="212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8" name="그룹 117"/>
          <p:cNvGrpSpPr/>
          <p:nvPr/>
        </p:nvGrpSpPr>
        <p:grpSpPr>
          <a:xfrm>
            <a:off x="5145699" y="4968107"/>
            <a:ext cx="1379378" cy="754088"/>
            <a:chOff x="1821022" y="3580679"/>
            <a:chExt cx="1379378" cy="754088"/>
          </a:xfrm>
        </p:grpSpPr>
        <p:sp>
          <p:nvSpPr>
            <p:cNvPr id="119" name="사각형: 둥근 모서리 77">
              <a:extLst>
                <a:ext uri="{FF2B5EF4-FFF2-40B4-BE49-F238E27FC236}">
                  <a16:creationId xmlns:a16="http://schemas.microsoft.com/office/drawing/2014/main" id="{671690CF-3EA4-44EC-BE21-6F4F8E189A03}"/>
                </a:ext>
              </a:extLst>
            </p:cNvPr>
            <p:cNvSpPr/>
            <p:nvPr/>
          </p:nvSpPr>
          <p:spPr>
            <a:xfrm>
              <a:off x="1821022" y="3580679"/>
              <a:ext cx="1379378" cy="5073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원하는 방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E5B89A17-DA2B-4078-9688-ADA5A8ACEB4B}"/>
                </a:ext>
              </a:extLst>
            </p:cNvPr>
            <p:cNvSpPr/>
            <p:nvPr/>
          </p:nvSpPr>
          <p:spPr>
            <a:xfrm>
              <a:off x="1841236" y="3985761"/>
              <a:ext cx="1321993" cy="3490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</p:grpSp>
      <p:sp>
        <p:nvSpPr>
          <p:cNvPr id="121" name="화살표: 오른쪽 2">
            <a:extLst>
              <a:ext uri="{FF2B5EF4-FFF2-40B4-BE49-F238E27FC236}">
                <a16:creationId xmlns:a16="http://schemas.microsoft.com/office/drawing/2014/main" id="{B380739D-8033-48BC-B5F2-C77C4C6F81B9}"/>
              </a:ext>
            </a:extLst>
          </p:cNvPr>
          <p:cNvSpPr/>
          <p:nvPr/>
        </p:nvSpPr>
        <p:spPr>
          <a:xfrm rot="5400000">
            <a:off x="5680006" y="4503340"/>
            <a:ext cx="307660" cy="254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화살표: 오른쪽 2">
            <a:extLst>
              <a:ext uri="{FF2B5EF4-FFF2-40B4-BE49-F238E27FC236}">
                <a16:creationId xmlns:a16="http://schemas.microsoft.com/office/drawing/2014/main" id="{B380739D-8033-48BC-B5F2-C77C4C6F81B9}"/>
              </a:ext>
            </a:extLst>
          </p:cNvPr>
          <p:cNvSpPr/>
          <p:nvPr/>
        </p:nvSpPr>
        <p:spPr>
          <a:xfrm>
            <a:off x="8916864" y="3732699"/>
            <a:ext cx="307660" cy="254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화살표: 오른쪽 105">
            <a:extLst>
              <a:ext uri="{FF2B5EF4-FFF2-40B4-BE49-F238E27FC236}">
                <a16:creationId xmlns:a16="http://schemas.microsoft.com/office/drawing/2014/main" id="{EE7C082E-9665-4F2F-A91D-4AD96F326B57}"/>
              </a:ext>
            </a:extLst>
          </p:cNvPr>
          <p:cNvSpPr/>
          <p:nvPr/>
        </p:nvSpPr>
        <p:spPr>
          <a:xfrm rot="18412924">
            <a:off x="6125786" y="4268962"/>
            <a:ext cx="1200484" cy="230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왼쪽 중괄호 123">
            <a:extLst>
              <a:ext uri="{FF2B5EF4-FFF2-40B4-BE49-F238E27FC236}">
                <a16:creationId xmlns:a16="http://schemas.microsoft.com/office/drawing/2014/main" id="{EF563088-3A8A-4C30-8772-2C6EF30C00B9}"/>
              </a:ext>
            </a:extLst>
          </p:cNvPr>
          <p:cNvSpPr/>
          <p:nvPr/>
        </p:nvSpPr>
        <p:spPr>
          <a:xfrm>
            <a:off x="7140977" y="3156856"/>
            <a:ext cx="360000" cy="1362340"/>
          </a:xfrm>
          <a:prstGeom prst="leftBrace">
            <a:avLst>
              <a:gd name="adj1" fmla="val 8333"/>
              <a:gd name="adj2" fmla="val 52055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/>
          <p:cNvGrpSpPr/>
          <p:nvPr/>
        </p:nvGrpSpPr>
        <p:grpSpPr>
          <a:xfrm>
            <a:off x="7522974" y="2870176"/>
            <a:ext cx="1379378" cy="754088"/>
            <a:chOff x="1821022" y="3580679"/>
            <a:chExt cx="1379378" cy="754088"/>
          </a:xfrm>
        </p:grpSpPr>
        <p:sp>
          <p:nvSpPr>
            <p:cNvPr id="126" name="사각형: 둥근 모서리 77">
              <a:extLst>
                <a:ext uri="{FF2B5EF4-FFF2-40B4-BE49-F238E27FC236}">
                  <a16:creationId xmlns:a16="http://schemas.microsoft.com/office/drawing/2014/main" id="{671690CF-3EA4-44EC-BE21-6F4F8E189A03}"/>
                </a:ext>
              </a:extLst>
            </p:cNvPr>
            <p:cNvSpPr/>
            <p:nvPr/>
          </p:nvSpPr>
          <p:spPr>
            <a:xfrm>
              <a:off x="1821022" y="3580679"/>
              <a:ext cx="1379378" cy="5073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둘러보기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5B89A17-DA2B-4078-9688-ADA5A8ACEB4B}"/>
                </a:ext>
              </a:extLst>
            </p:cNvPr>
            <p:cNvSpPr/>
            <p:nvPr/>
          </p:nvSpPr>
          <p:spPr>
            <a:xfrm>
              <a:off x="1841236" y="3985761"/>
              <a:ext cx="1321993" cy="3490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List</a:t>
              </a:r>
              <a:endParaRPr lang="ko-KR" altLang="en-US" sz="1200" kern="0" dirty="0"/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5156582" y="3598372"/>
            <a:ext cx="1379378" cy="754088"/>
            <a:chOff x="1821022" y="3580679"/>
            <a:chExt cx="1379378" cy="754088"/>
          </a:xfrm>
        </p:grpSpPr>
        <p:sp>
          <p:nvSpPr>
            <p:cNvPr id="129" name="사각형: 둥근 모서리 77">
              <a:extLst>
                <a:ext uri="{FF2B5EF4-FFF2-40B4-BE49-F238E27FC236}">
                  <a16:creationId xmlns:a16="http://schemas.microsoft.com/office/drawing/2014/main" id="{671690CF-3EA4-44EC-BE21-6F4F8E189A03}"/>
                </a:ext>
              </a:extLst>
            </p:cNvPr>
            <p:cNvSpPr/>
            <p:nvPr/>
          </p:nvSpPr>
          <p:spPr>
            <a:xfrm>
              <a:off x="1821022" y="3580679"/>
              <a:ext cx="1379378" cy="5073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방 리스트 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E5B89A17-DA2B-4078-9688-ADA5A8ACEB4B}"/>
                </a:ext>
              </a:extLst>
            </p:cNvPr>
            <p:cNvSpPr/>
            <p:nvPr/>
          </p:nvSpPr>
          <p:spPr>
            <a:xfrm>
              <a:off x="1841236" y="3985761"/>
              <a:ext cx="1321993" cy="3490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List</a:t>
              </a:r>
              <a:endParaRPr lang="ko-KR" altLang="en-US" sz="1200" kern="0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993182" y="2548762"/>
            <a:ext cx="998991" cy="349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b="1" kern="0" dirty="0">
                <a:solidFill>
                  <a:srgbClr val="FFC000"/>
                </a:solidFill>
              </a:rPr>
              <a:t>Single play</a:t>
            </a:r>
            <a:endParaRPr lang="ko-KR" altLang="en-US" sz="1200" b="1" kern="0" dirty="0">
              <a:solidFill>
                <a:srgbClr val="FFC000"/>
              </a:solidFill>
            </a:endParaRPr>
          </a:p>
        </p:txBody>
      </p:sp>
      <p:sp>
        <p:nvSpPr>
          <p:cNvPr id="95" name="사각형: 둥근 모서리 77">
            <a:extLst>
              <a:ext uri="{FF2B5EF4-FFF2-40B4-BE49-F238E27FC236}">
                <a16:creationId xmlns:a16="http://schemas.microsoft.com/office/drawing/2014/main" id="{671690CF-3EA4-44EC-BE21-6F4F8E189A03}"/>
              </a:ext>
            </a:extLst>
          </p:cNvPr>
          <p:cNvSpPr/>
          <p:nvPr/>
        </p:nvSpPr>
        <p:spPr>
          <a:xfrm>
            <a:off x="7523064" y="5119526"/>
            <a:ext cx="1911996" cy="50732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멀티플레이</a:t>
            </a:r>
            <a:r>
              <a:rPr lang="en-US" altLang="ko-KR" sz="1400" dirty="0"/>
              <a:t> 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algn="ctr"/>
            <a:r>
              <a:rPr lang="en-US" altLang="ko-KR" sz="1400" dirty="0"/>
              <a:t>(Node.js)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54918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95" name="부제목 2">
            <a:extLst>
              <a:ext uri="{FF2B5EF4-FFF2-40B4-BE49-F238E27FC236}">
                <a16:creationId xmlns:a16="http://schemas.microsoft.com/office/drawing/2014/main" id="{876142A7-1162-4E15-8506-F9A4344575F3}"/>
              </a:ext>
            </a:extLst>
          </p:cNvPr>
          <p:cNvSpPr txBox="1">
            <a:spLocks/>
          </p:cNvSpPr>
          <p:nvPr/>
        </p:nvSpPr>
        <p:spPr>
          <a:xfrm>
            <a:off x="1589292" y="1439815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VR</a:t>
            </a:r>
            <a:r>
              <a:rPr lang="ko-KR" altLang="en-US" sz="2800" dirty="0"/>
              <a:t> 시나리오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671579" y="3259133"/>
            <a:ext cx="4848843" cy="928510"/>
            <a:chOff x="3594471" y="3427809"/>
            <a:chExt cx="4848843" cy="928510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C6EBF4BC-9343-4E58-947D-DCC97B7C130D}"/>
                </a:ext>
              </a:extLst>
            </p:cNvPr>
            <p:cNvSpPr/>
            <p:nvPr/>
          </p:nvSpPr>
          <p:spPr>
            <a:xfrm>
              <a:off x="3594471" y="3427809"/>
              <a:ext cx="1693904" cy="6601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플레이 모드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62E2D0F-2906-489B-AD83-671922ADCD04}"/>
                </a:ext>
              </a:extLst>
            </p:cNvPr>
            <p:cNvSpPr/>
            <p:nvPr/>
          </p:nvSpPr>
          <p:spPr>
            <a:xfrm>
              <a:off x="4059923" y="4007634"/>
              <a:ext cx="763000" cy="3486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Default</a:t>
              </a:r>
              <a:endParaRPr lang="ko-KR" altLang="en-US" sz="1200" kern="0" dirty="0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EA06B588-64E5-4FA9-BD90-9C758616CF9F}"/>
                </a:ext>
              </a:extLst>
            </p:cNvPr>
            <p:cNvSpPr/>
            <p:nvPr/>
          </p:nvSpPr>
          <p:spPr>
            <a:xfrm>
              <a:off x="6749410" y="3427809"/>
              <a:ext cx="1693904" cy="6601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VR</a:t>
              </a:r>
              <a:r>
                <a:rPr lang="ko-KR" altLang="en-US" dirty="0"/>
                <a:t> 모드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53359C52-BBB2-424A-941F-F3785527D3F5}"/>
                </a:ext>
              </a:extLst>
            </p:cNvPr>
            <p:cNvSpPr/>
            <p:nvPr/>
          </p:nvSpPr>
          <p:spPr>
            <a:xfrm>
              <a:off x="7214862" y="4007634"/>
              <a:ext cx="763000" cy="3486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B030C27F-1069-418B-BCCC-0CD5207D34FD}"/>
                </a:ext>
              </a:extLst>
            </p:cNvPr>
            <p:cNvSpPr/>
            <p:nvPr/>
          </p:nvSpPr>
          <p:spPr>
            <a:xfrm>
              <a:off x="5860277" y="3656779"/>
              <a:ext cx="372749" cy="2302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0109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수행 시나리오</a:t>
            </a:r>
          </a:p>
        </p:txBody>
      </p:sp>
      <p:sp>
        <p:nvSpPr>
          <p:cNvPr id="101" name="부제목 2">
            <a:extLst>
              <a:ext uri="{FF2B5EF4-FFF2-40B4-BE49-F238E27FC236}">
                <a16:creationId xmlns:a16="http://schemas.microsoft.com/office/drawing/2014/main" id="{E8FE5170-83A6-4E0A-A0CC-B170376D072B}"/>
              </a:ext>
            </a:extLst>
          </p:cNvPr>
          <p:cNvSpPr txBox="1">
            <a:spLocks/>
          </p:cNvSpPr>
          <p:nvPr/>
        </p:nvSpPr>
        <p:spPr>
          <a:xfrm>
            <a:off x="1589292" y="1442960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/>
              <a:t>채팅 봇 </a:t>
            </a:r>
            <a:r>
              <a:rPr lang="en-US" altLang="ko-KR" sz="2800" dirty="0"/>
              <a:t>(</a:t>
            </a:r>
            <a:r>
              <a:rPr lang="ko-KR" altLang="en-US" sz="2800" dirty="0"/>
              <a:t>인공지능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2751A024-B1E0-4FA7-A406-57F245F73941}"/>
              </a:ext>
            </a:extLst>
          </p:cNvPr>
          <p:cNvSpPr/>
          <p:nvPr/>
        </p:nvSpPr>
        <p:spPr>
          <a:xfrm>
            <a:off x="4553249" y="3280125"/>
            <a:ext cx="1693904" cy="660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음성 인식 </a:t>
            </a:r>
            <a:endParaRPr lang="en-US" altLang="ko-KR" dirty="0"/>
          </a:p>
          <a:p>
            <a:pPr algn="ctr"/>
            <a:r>
              <a:rPr lang="en-US" altLang="ko-KR" dirty="0"/>
              <a:t>ex) “OO</a:t>
            </a:r>
            <a:r>
              <a:rPr lang="ko-KR" altLang="en-US" dirty="0"/>
              <a:t> 켜줘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F6DADE3D-7AF5-431D-A64C-E819C2E9992A}"/>
              </a:ext>
            </a:extLst>
          </p:cNvPr>
          <p:cNvSpPr/>
          <p:nvPr/>
        </p:nvSpPr>
        <p:spPr>
          <a:xfrm>
            <a:off x="1777888" y="3280125"/>
            <a:ext cx="1693904" cy="660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VR</a:t>
            </a:r>
            <a:r>
              <a:rPr lang="ko-KR" altLang="en-US" dirty="0"/>
              <a:t> 모드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115AC0E-66B2-4CEA-8250-6720470725A0}"/>
              </a:ext>
            </a:extLst>
          </p:cNvPr>
          <p:cNvSpPr/>
          <p:nvPr/>
        </p:nvSpPr>
        <p:spPr>
          <a:xfrm>
            <a:off x="2231703" y="3834790"/>
            <a:ext cx="763000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Default</a:t>
            </a:r>
            <a:endParaRPr lang="ko-KR" altLang="en-US" sz="1200" kern="0" dirty="0"/>
          </a:p>
        </p:txBody>
      </p:sp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id="{A6DEA268-3EAF-49CE-A57D-A8B87999A005}"/>
              </a:ext>
            </a:extLst>
          </p:cNvPr>
          <p:cNvSpPr/>
          <p:nvPr/>
        </p:nvSpPr>
        <p:spPr>
          <a:xfrm>
            <a:off x="3852524" y="3477543"/>
            <a:ext cx="372749" cy="230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B99840A-B7E2-48D0-839A-18B52006E6F4}"/>
              </a:ext>
            </a:extLst>
          </p:cNvPr>
          <p:cNvSpPr/>
          <p:nvPr/>
        </p:nvSpPr>
        <p:spPr>
          <a:xfrm>
            <a:off x="4728269" y="3896365"/>
            <a:ext cx="132321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Google</a:t>
            </a:r>
            <a:r>
              <a:rPr lang="ko-KR" altLang="en-US" sz="1200" kern="0" dirty="0"/>
              <a:t> </a:t>
            </a:r>
            <a:r>
              <a:rPr lang="en-US" altLang="ko-KR" sz="1200" kern="0" dirty="0"/>
              <a:t>speech</a:t>
            </a:r>
            <a:endParaRPr lang="ko-KR" altLang="en-US" sz="1200" kern="0" dirty="0"/>
          </a:p>
        </p:txBody>
      </p:sp>
      <p:sp>
        <p:nvSpPr>
          <p:cNvPr id="91" name="왼쪽 중괄호 90">
            <a:extLst>
              <a:ext uri="{FF2B5EF4-FFF2-40B4-BE49-F238E27FC236}">
                <a16:creationId xmlns:a16="http://schemas.microsoft.com/office/drawing/2014/main" id="{E4A3ECAB-40ED-4CD7-B484-351E170ECEE4}"/>
              </a:ext>
            </a:extLst>
          </p:cNvPr>
          <p:cNvSpPr/>
          <p:nvPr/>
        </p:nvSpPr>
        <p:spPr>
          <a:xfrm>
            <a:off x="6600427" y="2245729"/>
            <a:ext cx="360000" cy="2733346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DA6E6D7-9942-44FC-82CD-4DD343A8BB93}"/>
              </a:ext>
            </a:extLst>
          </p:cNvPr>
          <p:cNvGrpSpPr/>
          <p:nvPr/>
        </p:nvGrpSpPr>
        <p:grpSpPr>
          <a:xfrm>
            <a:off x="7144099" y="1956630"/>
            <a:ext cx="3163283" cy="841224"/>
            <a:chOff x="6502125" y="2141245"/>
            <a:chExt cx="3163283" cy="841224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178A2A3D-1C72-4DD7-84D7-0094A6B37EDC}"/>
                </a:ext>
              </a:extLst>
            </p:cNvPr>
            <p:cNvSpPr/>
            <p:nvPr/>
          </p:nvSpPr>
          <p:spPr>
            <a:xfrm>
              <a:off x="6502125" y="2141245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TV</a:t>
              </a:r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EB7C32D-02B0-4CC8-AF5C-990418F98178}"/>
                </a:ext>
              </a:extLst>
            </p:cNvPr>
            <p:cNvSpPr/>
            <p:nvPr/>
          </p:nvSpPr>
          <p:spPr>
            <a:xfrm>
              <a:off x="6774615" y="2594671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99" name="화살표: 오른쪽 98">
              <a:extLst>
                <a:ext uri="{FF2B5EF4-FFF2-40B4-BE49-F238E27FC236}">
                  <a16:creationId xmlns:a16="http://schemas.microsoft.com/office/drawing/2014/main" id="{AB1022B1-8793-434F-92C4-E4A780A6711B}"/>
                </a:ext>
              </a:extLst>
            </p:cNvPr>
            <p:cNvSpPr/>
            <p:nvPr/>
          </p:nvSpPr>
          <p:spPr>
            <a:xfrm>
              <a:off x="7901048" y="2312209"/>
              <a:ext cx="396131" cy="2414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100">
              <a:extLst>
                <a:ext uri="{FF2B5EF4-FFF2-40B4-BE49-F238E27FC236}">
                  <a16:creationId xmlns:a16="http://schemas.microsoft.com/office/drawing/2014/main" id="{73ABBEAF-23F5-424D-B63B-8ADD14C21C72}"/>
                </a:ext>
              </a:extLst>
            </p:cNvPr>
            <p:cNvSpPr/>
            <p:nvPr/>
          </p:nvSpPr>
          <p:spPr>
            <a:xfrm>
              <a:off x="8492778" y="2141245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동영상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969B87B1-1C06-4638-8F16-3EFB50D0D5DD}"/>
              </a:ext>
            </a:extLst>
          </p:cNvPr>
          <p:cNvGrpSpPr/>
          <p:nvPr/>
        </p:nvGrpSpPr>
        <p:grpSpPr>
          <a:xfrm>
            <a:off x="7144099" y="3325777"/>
            <a:ext cx="3163283" cy="817473"/>
            <a:chOff x="6502125" y="3580510"/>
            <a:chExt cx="3163283" cy="817473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1A57FB2C-7471-4C90-B526-8D4716D67A11}"/>
                </a:ext>
              </a:extLst>
            </p:cNvPr>
            <p:cNvSpPr/>
            <p:nvPr/>
          </p:nvSpPr>
          <p:spPr>
            <a:xfrm>
              <a:off x="6502125" y="3580510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액자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DDC5A0E4-111E-40DB-8C38-3D0BE41DF898}"/>
                </a:ext>
              </a:extLst>
            </p:cNvPr>
            <p:cNvSpPr/>
            <p:nvPr/>
          </p:nvSpPr>
          <p:spPr>
            <a:xfrm>
              <a:off x="6774615" y="4010185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113" name="화살표: 오른쪽 112">
              <a:extLst>
                <a:ext uri="{FF2B5EF4-FFF2-40B4-BE49-F238E27FC236}">
                  <a16:creationId xmlns:a16="http://schemas.microsoft.com/office/drawing/2014/main" id="{0019FFDB-22E9-4C5C-8FBC-9EA070E082C0}"/>
                </a:ext>
              </a:extLst>
            </p:cNvPr>
            <p:cNvSpPr/>
            <p:nvPr/>
          </p:nvSpPr>
          <p:spPr>
            <a:xfrm>
              <a:off x="7901048" y="3724503"/>
              <a:ext cx="396131" cy="2414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사각형: 둥근 모서리 100">
              <a:extLst>
                <a:ext uri="{FF2B5EF4-FFF2-40B4-BE49-F238E27FC236}">
                  <a16:creationId xmlns:a16="http://schemas.microsoft.com/office/drawing/2014/main" id="{44BB3681-71AA-4B4E-BE5E-0FCB84141DAF}"/>
                </a:ext>
              </a:extLst>
            </p:cNvPr>
            <p:cNvSpPr/>
            <p:nvPr/>
          </p:nvSpPr>
          <p:spPr>
            <a:xfrm>
              <a:off x="8492778" y="3580510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갤러리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80C953C4-B045-4D48-89B7-582151AEDD8F}"/>
              </a:ext>
            </a:extLst>
          </p:cNvPr>
          <p:cNvGrpSpPr/>
          <p:nvPr/>
        </p:nvGrpSpPr>
        <p:grpSpPr>
          <a:xfrm>
            <a:off x="7416589" y="4671174"/>
            <a:ext cx="2890793" cy="870347"/>
            <a:chOff x="6774615" y="4855789"/>
            <a:chExt cx="2890793" cy="870347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EE3244D-DE70-438F-BE86-106AA199579A}"/>
                </a:ext>
              </a:extLst>
            </p:cNvPr>
            <p:cNvSpPr/>
            <p:nvPr/>
          </p:nvSpPr>
          <p:spPr>
            <a:xfrm>
              <a:off x="6774615" y="5338338"/>
              <a:ext cx="627650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1200" kern="0" dirty="0"/>
                <a:t>button</a:t>
              </a:r>
              <a:endParaRPr lang="ko-KR" altLang="en-US" sz="1200" kern="0" dirty="0"/>
            </a:p>
          </p:txBody>
        </p:sp>
        <p:sp>
          <p:nvSpPr>
            <p:cNvPr id="117" name="화살표: 오른쪽 116">
              <a:extLst>
                <a:ext uri="{FF2B5EF4-FFF2-40B4-BE49-F238E27FC236}">
                  <a16:creationId xmlns:a16="http://schemas.microsoft.com/office/drawing/2014/main" id="{BBCBF6DA-C65B-4FBC-AA15-E6E04D6F319A}"/>
                </a:ext>
              </a:extLst>
            </p:cNvPr>
            <p:cNvSpPr/>
            <p:nvPr/>
          </p:nvSpPr>
          <p:spPr>
            <a:xfrm>
              <a:off x="7910379" y="5052926"/>
              <a:ext cx="396131" cy="2414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사각형: 둥근 모서리 100">
              <a:extLst>
                <a:ext uri="{FF2B5EF4-FFF2-40B4-BE49-F238E27FC236}">
                  <a16:creationId xmlns:a16="http://schemas.microsoft.com/office/drawing/2014/main" id="{3DAE7BF5-67B0-4932-A5FF-F03A1B21B5C5}"/>
                </a:ext>
              </a:extLst>
            </p:cNvPr>
            <p:cNvSpPr/>
            <p:nvPr/>
          </p:nvSpPr>
          <p:spPr>
            <a:xfrm>
              <a:off x="8492778" y="4855789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게시판</a:t>
              </a:r>
            </a:p>
          </p:txBody>
        </p:sp>
      </p:grpSp>
      <p:sp>
        <p:nvSpPr>
          <p:cNvPr id="119" name="사각형: 둥근 모서리 102">
            <a:extLst>
              <a:ext uri="{FF2B5EF4-FFF2-40B4-BE49-F238E27FC236}">
                <a16:creationId xmlns:a16="http://schemas.microsoft.com/office/drawing/2014/main" id="{628512A7-8080-4CE4-8EFE-C324FB7B842D}"/>
              </a:ext>
            </a:extLst>
          </p:cNvPr>
          <p:cNvSpPr/>
          <p:nvPr/>
        </p:nvSpPr>
        <p:spPr>
          <a:xfrm>
            <a:off x="7144099" y="4659748"/>
            <a:ext cx="1172630" cy="566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입간판</a:t>
            </a: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68D6F2A8-F8AE-4443-A66E-FFCA8C31BA52}"/>
              </a:ext>
            </a:extLst>
          </p:cNvPr>
          <p:cNvSpPr/>
          <p:nvPr/>
        </p:nvSpPr>
        <p:spPr>
          <a:xfrm>
            <a:off x="1777888" y="5839739"/>
            <a:ext cx="1693904" cy="660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음성 인식 </a:t>
            </a:r>
            <a:endParaRPr lang="en-US" altLang="ko-KR" dirty="0"/>
          </a:p>
          <a:p>
            <a:pPr algn="ctr"/>
            <a:r>
              <a:rPr lang="en-US" altLang="ko-KR" sz="1400" dirty="0"/>
              <a:t>ex) “</a:t>
            </a:r>
            <a:r>
              <a:rPr lang="ko-KR" altLang="en-US" sz="1400" dirty="0"/>
              <a:t>노래 틀어줘</a:t>
            </a:r>
            <a:r>
              <a:rPr lang="en-US" altLang="ko-KR" sz="1400" dirty="0"/>
              <a:t>”</a:t>
            </a:r>
            <a:endParaRPr lang="ko-KR" altLang="en-US" sz="140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475C52B-564D-43F4-97C8-FF4EBB565F2E}"/>
              </a:ext>
            </a:extLst>
          </p:cNvPr>
          <p:cNvSpPr/>
          <p:nvPr/>
        </p:nvSpPr>
        <p:spPr>
          <a:xfrm>
            <a:off x="1952908" y="6455979"/>
            <a:ext cx="132321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200" kern="0" dirty="0"/>
              <a:t>Google</a:t>
            </a:r>
            <a:r>
              <a:rPr lang="ko-KR" altLang="en-US" sz="1200" kern="0" dirty="0"/>
              <a:t> </a:t>
            </a:r>
            <a:r>
              <a:rPr lang="en-US" altLang="ko-KR" sz="1200" kern="0" dirty="0"/>
              <a:t>speech</a:t>
            </a:r>
            <a:endParaRPr lang="ko-KR" altLang="en-US" sz="1200" kern="0" dirty="0"/>
          </a:p>
        </p:txBody>
      </p:sp>
      <p:sp>
        <p:nvSpPr>
          <p:cNvPr id="122" name="화살표: 오른쪽 121">
            <a:extLst>
              <a:ext uri="{FF2B5EF4-FFF2-40B4-BE49-F238E27FC236}">
                <a16:creationId xmlns:a16="http://schemas.microsoft.com/office/drawing/2014/main" id="{AE2BFEB8-B7A3-4541-9A90-8AA9865EF2C9}"/>
              </a:ext>
            </a:extLst>
          </p:cNvPr>
          <p:cNvSpPr/>
          <p:nvPr/>
        </p:nvSpPr>
        <p:spPr>
          <a:xfrm>
            <a:off x="3852523" y="6054696"/>
            <a:ext cx="372749" cy="230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0B2B4FF-24D4-46C3-BBB6-9DCA7EF23B55}"/>
              </a:ext>
            </a:extLst>
          </p:cNvPr>
          <p:cNvGrpSpPr/>
          <p:nvPr/>
        </p:nvGrpSpPr>
        <p:grpSpPr>
          <a:xfrm>
            <a:off x="4395619" y="5850868"/>
            <a:ext cx="3163283" cy="566391"/>
            <a:chOff x="6502125" y="2141245"/>
            <a:chExt cx="3163283" cy="566391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212D0C17-9825-4367-8EF7-618376DF3084}"/>
                </a:ext>
              </a:extLst>
            </p:cNvPr>
            <p:cNvSpPr/>
            <p:nvPr/>
          </p:nvSpPr>
          <p:spPr>
            <a:xfrm>
              <a:off x="6502125" y="2141245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TV</a:t>
              </a:r>
              <a:endParaRPr lang="ko-KR" altLang="en-US" dirty="0"/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CC471212-BDEA-4383-926B-2298F67C6D7C}"/>
                </a:ext>
              </a:extLst>
            </p:cNvPr>
            <p:cNvSpPr/>
            <p:nvPr/>
          </p:nvSpPr>
          <p:spPr>
            <a:xfrm>
              <a:off x="7901048" y="2312209"/>
              <a:ext cx="396131" cy="2414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사각형: 둥근 모서리 100">
              <a:extLst>
                <a:ext uri="{FF2B5EF4-FFF2-40B4-BE49-F238E27FC236}">
                  <a16:creationId xmlns:a16="http://schemas.microsoft.com/office/drawing/2014/main" id="{D4BB099A-53B7-46FD-8BC2-514CC66032DE}"/>
                </a:ext>
              </a:extLst>
            </p:cNvPr>
            <p:cNvSpPr/>
            <p:nvPr/>
          </p:nvSpPr>
          <p:spPr>
            <a:xfrm>
              <a:off x="8492778" y="2141245"/>
              <a:ext cx="1172630" cy="5663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유튜브 연결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383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구성도 </a:t>
            </a:r>
            <a:r>
              <a:rPr lang="en-US" altLang="ko-KR" sz="3600" dirty="0"/>
              <a:t>(</a:t>
            </a:r>
            <a:r>
              <a:rPr lang="ko-KR" altLang="en-US" sz="3600" dirty="0"/>
              <a:t>전체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49BA2B06-1E45-4252-8758-1118CF61A598}"/>
              </a:ext>
            </a:extLst>
          </p:cNvPr>
          <p:cNvSpPr/>
          <p:nvPr/>
        </p:nvSpPr>
        <p:spPr>
          <a:xfrm>
            <a:off x="1211004" y="1549762"/>
            <a:ext cx="8154955" cy="50770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1FEFD4D-C480-47FD-90FB-D3884DB38382}"/>
              </a:ext>
            </a:extLst>
          </p:cNvPr>
          <p:cNvSpPr/>
          <p:nvPr/>
        </p:nvSpPr>
        <p:spPr>
          <a:xfrm>
            <a:off x="1661135" y="1492794"/>
            <a:ext cx="3163330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Amazon Cloud</a:t>
            </a:r>
            <a:r>
              <a:rPr lang="ko-KR" altLang="en-US" sz="1600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1600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(AWS LINUX)</a:t>
            </a:r>
            <a:endParaRPr lang="ko-KR" altLang="en-US" sz="16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0" name="순서도: 자기 디스크 99">
            <a:extLst>
              <a:ext uri="{FF2B5EF4-FFF2-40B4-BE49-F238E27FC236}">
                <a16:creationId xmlns:a16="http://schemas.microsoft.com/office/drawing/2014/main" id="{6335DC9D-5D10-47DB-A76E-C8D32D3BE8A2}"/>
              </a:ext>
            </a:extLst>
          </p:cNvPr>
          <p:cNvSpPr/>
          <p:nvPr/>
        </p:nvSpPr>
        <p:spPr>
          <a:xfrm>
            <a:off x="4012242" y="4946163"/>
            <a:ext cx="1985320" cy="115435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베이스</a:t>
            </a:r>
            <a:endParaRPr lang="en-US" altLang="ko-KR" dirty="0"/>
          </a:p>
          <a:p>
            <a:pPr algn="ctr"/>
            <a:r>
              <a:rPr lang="en-US" altLang="ko-KR" dirty="0"/>
              <a:t>(SQLite)</a:t>
            </a:r>
            <a:endParaRPr lang="ko-KR" altLang="en-US" dirty="0"/>
          </a:p>
        </p:txBody>
      </p:sp>
      <p:sp>
        <p:nvSpPr>
          <p:cNvPr id="106" name="정육면체 105">
            <a:extLst>
              <a:ext uri="{FF2B5EF4-FFF2-40B4-BE49-F238E27FC236}">
                <a16:creationId xmlns:a16="http://schemas.microsoft.com/office/drawing/2014/main" id="{7863D292-166E-490B-94B0-26F8E0559BCB}"/>
              </a:ext>
            </a:extLst>
          </p:cNvPr>
          <p:cNvSpPr/>
          <p:nvPr/>
        </p:nvSpPr>
        <p:spPr>
          <a:xfrm>
            <a:off x="6517842" y="2091946"/>
            <a:ext cx="1991432" cy="33363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index.html</a:t>
            </a:r>
          </a:p>
          <a:p>
            <a:pPr algn="ctr"/>
            <a:r>
              <a:rPr lang="en-US" altLang="ko-KR" dirty="0"/>
              <a:t>main.html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id="{FDE78887-D9E3-4CEC-A316-9E518F9FC33F}"/>
              </a:ext>
            </a:extLst>
          </p:cNvPr>
          <p:cNvSpPr/>
          <p:nvPr/>
        </p:nvSpPr>
        <p:spPr>
          <a:xfrm>
            <a:off x="2096506" y="5606637"/>
            <a:ext cx="1607092" cy="89948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아파치 서버</a:t>
            </a:r>
          </a:p>
        </p:txBody>
      </p:sp>
      <p:sp>
        <p:nvSpPr>
          <p:cNvPr id="104" name="정육면체 103">
            <a:extLst>
              <a:ext uri="{FF2B5EF4-FFF2-40B4-BE49-F238E27FC236}">
                <a16:creationId xmlns:a16="http://schemas.microsoft.com/office/drawing/2014/main" id="{315FB925-3918-43C2-B4D1-C1FBC41A54C1}"/>
              </a:ext>
            </a:extLst>
          </p:cNvPr>
          <p:cNvSpPr/>
          <p:nvPr/>
        </p:nvSpPr>
        <p:spPr>
          <a:xfrm>
            <a:off x="1863033" y="4504403"/>
            <a:ext cx="1840565" cy="9609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파이썬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웹서버</a:t>
            </a:r>
            <a:endParaRPr lang="en-US" altLang="ko-KR" sz="1600" dirty="0"/>
          </a:p>
          <a:p>
            <a:pPr algn="ctr"/>
            <a:r>
              <a:rPr lang="en-US" altLang="ko-KR" sz="1600" dirty="0"/>
              <a:t>(</a:t>
            </a:r>
            <a:r>
              <a:rPr lang="en-US" altLang="ko-KR" sz="1600" dirty="0" err="1"/>
              <a:t>Django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grpSp>
        <p:nvGrpSpPr>
          <p:cNvPr id="4" name="그룹 3"/>
          <p:cNvGrpSpPr/>
          <p:nvPr/>
        </p:nvGrpSpPr>
        <p:grpSpPr>
          <a:xfrm>
            <a:off x="8724999" y="2009654"/>
            <a:ext cx="3163330" cy="1680085"/>
            <a:chOff x="7763906" y="1841696"/>
            <a:chExt cx="3163330" cy="1680085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AC56A22F-B79B-4F4D-98B4-5904268C2BE9}"/>
                </a:ext>
              </a:extLst>
            </p:cNvPr>
            <p:cNvSpPr/>
            <p:nvPr/>
          </p:nvSpPr>
          <p:spPr>
            <a:xfrm>
              <a:off x="8538473" y="1841696"/>
              <a:ext cx="1614196" cy="168008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BCBB767-AD0B-4407-91A6-B35C5F2B503F}"/>
                </a:ext>
              </a:extLst>
            </p:cNvPr>
            <p:cNvSpPr/>
            <p:nvPr/>
          </p:nvSpPr>
          <p:spPr>
            <a:xfrm>
              <a:off x="8670067" y="2434835"/>
              <a:ext cx="1351008" cy="92744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dirty="0"/>
                <a:t>PC</a:t>
              </a:r>
              <a:r>
                <a:rPr lang="ko-KR" altLang="en-US" dirty="0"/>
                <a:t> </a:t>
              </a:r>
              <a:r>
                <a:rPr lang="en-US" altLang="ko-KR" dirty="0"/>
                <a:t>/</a:t>
              </a:r>
              <a:r>
                <a:rPr lang="ko-KR" altLang="en-US" dirty="0"/>
                <a:t> </a:t>
              </a:r>
              <a:r>
                <a:rPr lang="en-US" altLang="ko-KR" dirty="0"/>
                <a:t>Mobile</a:t>
              </a:r>
            </a:p>
            <a:p>
              <a:pPr algn="ctr"/>
              <a:r>
                <a:rPr lang="en-US" altLang="ko-KR" dirty="0"/>
                <a:t>Browser</a:t>
              </a:r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2C7C10B-C389-4032-9781-373680A7C65B}"/>
                </a:ext>
              </a:extLst>
            </p:cNvPr>
            <p:cNvSpPr/>
            <p:nvPr/>
          </p:nvSpPr>
          <p:spPr>
            <a:xfrm>
              <a:off x="7763906" y="1901030"/>
              <a:ext cx="3163330" cy="434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ko-KR" altLang="en-US" sz="1600" kern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유저</a:t>
              </a:r>
            </a:p>
          </p:txBody>
        </p:sp>
      </p:grpSp>
      <p:sp>
        <p:nvSpPr>
          <p:cNvPr id="78" name="정육면체 77">
            <a:extLst>
              <a:ext uri="{FF2B5EF4-FFF2-40B4-BE49-F238E27FC236}">
                <a16:creationId xmlns:a16="http://schemas.microsoft.com/office/drawing/2014/main" id="{315FB925-3918-43C2-B4D1-C1FBC41A54C1}"/>
              </a:ext>
            </a:extLst>
          </p:cNvPr>
          <p:cNvSpPr/>
          <p:nvPr/>
        </p:nvSpPr>
        <p:spPr>
          <a:xfrm>
            <a:off x="1656948" y="3402170"/>
            <a:ext cx="2046650" cy="9609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멀티플레이 서버</a:t>
            </a:r>
            <a:endParaRPr lang="en-US" altLang="ko-KR" sz="1600" dirty="0"/>
          </a:p>
          <a:p>
            <a:pPr algn="ctr"/>
            <a:r>
              <a:rPr lang="en-US" altLang="ko-KR" sz="1600" dirty="0"/>
              <a:t>(Node.js)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6578079" y="2707636"/>
            <a:ext cx="1365057" cy="26291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정육면체 91">
            <a:extLst>
              <a:ext uri="{FF2B5EF4-FFF2-40B4-BE49-F238E27FC236}">
                <a16:creationId xmlns:a16="http://schemas.microsoft.com/office/drawing/2014/main" id="{315FB925-3918-43C2-B4D1-C1FBC41A54C1}"/>
              </a:ext>
            </a:extLst>
          </p:cNvPr>
          <p:cNvSpPr/>
          <p:nvPr/>
        </p:nvSpPr>
        <p:spPr>
          <a:xfrm>
            <a:off x="1508963" y="2299937"/>
            <a:ext cx="2194635" cy="9609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커뮤니케이션 서버</a:t>
            </a:r>
            <a:endParaRPr lang="en-US" altLang="ko-KR" sz="1600" dirty="0"/>
          </a:p>
          <a:p>
            <a:pPr algn="ctr"/>
            <a:r>
              <a:rPr lang="en-US" altLang="ko-KR" dirty="0"/>
              <a:t>(Node.js)</a:t>
            </a: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12619F9E-EB73-4F06-9885-D3E7D08FF7F9}"/>
              </a:ext>
            </a:extLst>
          </p:cNvPr>
          <p:cNvCxnSpPr>
            <a:cxnSpLocks/>
          </p:cNvCxnSpPr>
          <p:nvPr/>
        </p:nvCxnSpPr>
        <p:spPr>
          <a:xfrm>
            <a:off x="3204145" y="5336817"/>
            <a:ext cx="0" cy="594755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2619F9E-EB73-4F06-9885-D3E7D08FF7F9}"/>
              </a:ext>
            </a:extLst>
          </p:cNvPr>
          <p:cNvCxnSpPr>
            <a:cxnSpLocks/>
          </p:cNvCxnSpPr>
          <p:nvPr/>
        </p:nvCxnSpPr>
        <p:spPr>
          <a:xfrm flipH="1" flipV="1">
            <a:off x="3351644" y="5216965"/>
            <a:ext cx="800479" cy="14814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2619F9E-EB73-4F06-9885-D3E7D08FF7F9}"/>
              </a:ext>
            </a:extLst>
          </p:cNvPr>
          <p:cNvCxnSpPr>
            <a:cxnSpLocks/>
          </p:cNvCxnSpPr>
          <p:nvPr/>
        </p:nvCxnSpPr>
        <p:spPr>
          <a:xfrm>
            <a:off x="3591880" y="2828939"/>
            <a:ext cx="3070178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2619F9E-EB73-4F06-9885-D3E7D08FF7F9}"/>
              </a:ext>
            </a:extLst>
          </p:cNvPr>
          <p:cNvCxnSpPr>
            <a:cxnSpLocks/>
          </p:cNvCxnSpPr>
          <p:nvPr/>
        </p:nvCxnSpPr>
        <p:spPr>
          <a:xfrm>
            <a:off x="8070980" y="3037733"/>
            <a:ext cx="1794994" cy="0"/>
          </a:xfrm>
          <a:prstGeom prst="straightConnector1">
            <a:avLst/>
          </a:prstGeom>
          <a:ln w="63500">
            <a:solidFill>
              <a:srgbClr val="FFC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2619F9E-EB73-4F06-9885-D3E7D08FF7F9}"/>
              </a:ext>
            </a:extLst>
          </p:cNvPr>
          <p:cNvCxnSpPr>
            <a:cxnSpLocks/>
          </p:cNvCxnSpPr>
          <p:nvPr/>
        </p:nvCxnSpPr>
        <p:spPr>
          <a:xfrm>
            <a:off x="3591880" y="3835739"/>
            <a:ext cx="3070178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2619F9E-EB73-4F06-9885-D3E7D08FF7F9}"/>
              </a:ext>
            </a:extLst>
          </p:cNvPr>
          <p:cNvCxnSpPr>
            <a:cxnSpLocks/>
          </p:cNvCxnSpPr>
          <p:nvPr/>
        </p:nvCxnSpPr>
        <p:spPr>
          <a:xfrm>
            <a:off x="3591880" y="4889037"/>
            <a:ext cx="3070178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527555" y="3523901"/>
            <a:ext cx="14808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index.html</a:t>
            </a:r>
          </a:p>
          <a:p>
            <a:pPr algn="ctr"/>
            <a:r>
              <a:rPr lang="en-US" altLang="ko-KR" dirty="0">
                <a:solidFill>
                  <a:schemeClr val="bg2"/>
                </a:solidFill>
              </a:rPr>
              <a:t>main.html</a:t>
            </a:r>
          </a:p>
          <a:p>
            <a:pPr algn="ctr"/>
            <a:endParaRPr lang="en-US" altLang="ko-KR" sz="500" dirty="0">
              <a:solidFill>
                <a:schemeClr val="bg2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(</a:t>
            </a:r>
            <a:r>
              <a:rPr lang="en-US" altLang="ko-KR" sz="1200" dirty="0" err="1">
                <a:solidFill>
                  <a:schemeClr val="bg2"/>
                </a:solidFill>
              </a:rPr>
              <a:t>css</a:t>
            </a:r>
            <a:r>
              <a:rPr lang="en-US" altLang="ko-KR" sz="1200" dirty="0">
                <a:solidFill>
                  <a:schemeClr val="bg2"/>
                </a:solidFill>
              </a:rPr>
              <a:t>, </a:t>
            </a:r>
            <a:r>
              <a:rPr lang="en-US" altLang="ko-KR" sz="1200" dirty="0" err="1">
                <a:solidFill>
                  <a:schemeClr val="bg2"/>
                </a:solidFill>
              </a:rPr>
              <a:t>js</a:t>
            </a:r>
            <a:r>
              <a:rPr lang="en-US" altLang="ko-KR" sz="1200" dirty="0">
                <a:solidFill>
                  <a:schemeClr val="bg2"/>
                </a:solidFill>
              </a:rPr>
              <a:t>…)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96741" y="299250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4068531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구성도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index.html</a:t>
            </a:r>
            <a:endParaRPr lang="ko-KR" altLang="en-US" sz="28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513045" y="2339459"/>
            <a:ext cx="7165910" cy="4141476"/>
            <a:chOff x="1278294" y="2152839"/>
            <a:chExt cx="7165910" cy="4141476"/>
          </a:xfrm>
        </p:grpSpPr>
        <p:sp>
          <p:nvSpPr>
            <p:cNvPr id="92" name="정육면체 91">
              <a:extLst>
                <a:ext uri="{FF2B5EF4-FFF2-40B4-BE49-F238E27FC236}">
                  <a16:creationId xmlns:a16="http://schemas.microsoft.com/office/drawing/2014/main" id="{8CAEF2C8-8DD0-4F50-A3F9-43131F04914A}"/>
                </a:ext>
              </a:extLst>
            </p:cNvPr>
            <p:cNvSpPr/>
            <p:nvPr/>
          </p:nvSpPr>
          <p:spPr>
            <a:xfrm>
              <a:off x="1278294" y="2152839"/>
              <a:ext cx="7165910" cy="4141476"/>
            </a:xfrm>
            <a:prstGeom prst="cube">
              <a:avLst>
                <a:gd name="adj" fmla="val 60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3965135" y="4677058"/>
              <a:ext cx="1772817" cy="1002021"/>
            </a:xfrm>
            <a:prstGeom prst="rect">
              <a:avLst/>
            </a:prstGeom>
            <a:solidFill>
              <a:srgbClr val="C7F6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Bootstrap</a:t>
              </a:r>
            </a:p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CSS Framework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5237973" y="2888203"/>
              <a:ext cx="1772817" cy="10020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Facebook Login API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2692297" y="2877114"/>
              <a:ext cx="1772817" cy="100202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Google Login API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370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72399-2A3C-41F8-87A8-695B99C3E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5249C3-FFC7-4C2C-B012-18294659B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449" y="1269675"/>
            <a:ext cx="7796540" cy="535473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종합설계 개요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관련 연구 및 사례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>
                <a:solidFill>
                  <a:srgbClr val="FFC000"/>
                </a:solidFill>
              </a:rPr>
              <a:t>시스템 수행 시나리오</a:t>
            </a:r>
            <a:endParaRPr lang="en-US" altLang="ko-KR" sz="2400" dirty="0">
              <a:solidFill>
                <a:srgbClr val="FFC00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시스템 구성도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>
                <a:solidFill>
                  <a:srgbClr val="FFC000"/>
                </a:solidFill>
              </a:rPr>
              <a:t>시스템 모듈 상세 설계</a:t>
            </a:r>
            <a:endParaRPr lang="en-US" altLang="ko-KR" sz="2400" dirty="0">
              <a:solidFill>
                <a:srgbClr val="FFC00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개발 환경 및 개발 방법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>
                <a:solidFill>
                  <a:srgbClr val="FFC000"/>
                </a:solidFill>
              </a:rPr>
              <a:t>데모 환경 설계</a:t>
            </a:r>
            <a:endParaRPr lang="en-US" altLang="ko-KR" sz="2400" dirty="0">
              <a:solidFill>
                <a:srgbClr val="FFC00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업무 분담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종합 설계 수행 일정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400" dirty="0"/>
              <a:t>필요 기술 및 참고 문헌</a:t>
            </a:r>
            <a:endParaRPr lang="en-US" altLang="ko-KR" sz="24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BD8B553F-95D0-48F9-BAF5-CE4C7B5B37BA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38" name="육각형 37"/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A3CB382-2A6E-4C88-A01F-7AFF05DD1253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86" name="직선 연결선 85"/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B1C5673-ADBB-427C-837A-297B9897750E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37" name="육각형 36">
              <a:extLst>
                <a:ext uri="{FF2B5EF4-FFF2-40B4-BE49-F238E27FC236}">
                  <a16:creationId xmlns:a16="http://schemas.microsoft.com/office/drawing/2014/main" id="{918E9801-809F-4B4C-B0D9-A324E6E7984F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CED7933-A96B-4483-B6DF-E506AD0CE75E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0437747D-B3BF-485C-A556-67A8E082E4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F257F729-295C-4410-BCC2-2CC3FF61BB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DB41917-C446-4C80-9A64-116E50C0DEA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CB5FDAE-5B34-49F7-96EA-904CA30162A5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1" name="육각형 50">
              <a:extLst>
                <a:ext uri="{FF2B5EF4-FFF2-40B4-BE49-F238E27FC236}">
                  <a16:creationId xmlns:a16="http://schemas.microsoft.com/office/drawing/2014/main" id="{C855D6F0-2A3E-466E-B5AE-383A5324F22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9BE53FF-E572-4CBC-8DC0-278CC2F66222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2E8E1278-4F43-424D-B61D-BEFDC7FC8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A8B4CF61-DF7A-4A84-8735-F99931717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6DD26625-6BC3-49D9-AB64-E113998845AE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6C8C7A7-CB34-4F68-8087-5BA34BAFE459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57" name="육각형 56">
              <a:extLst>
                <a:ext uri="{FF2B5EF4-FFF2-40B4-BE49-F238E27FC236}">
                  <a16:creationId xmlns:a16="http://schemas.microsoft.com/office/drawing/2014/main" id="{A76DC215-3A15-4F02-9735-9FC179912422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0E13769-DFF0-4FD8-86CD-7B948A8C433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2E075268-C341-4223-B93C-84421FCACF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E3288729-6352-4D93-8659-FAAAB0CA4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C858121A-814F-4EDA-877A-C8F2D3B481D0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0288759-3894-4018-9594-F05D5D89A3E1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71" name="육각형 70">
              <a:extLst>
                <a:ext uri="{FF2B5EF4-FFF2-40B4-BE49-F238E27FC236}">
                  <a16:creationId xmlns:a16="http://schemas.microsoft.com/office/drawing/2014/main" id="{07D324BE-8EA0-4F45-A099-79E7E36980E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7EEE243-BBAB-4893-BD91-E864CF72740F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BD643B80-AD52-409F-B00F-382C9D2B99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359F012B-7F18-4DA1-96F8-94E1017FC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DCCB7D3F-F2F3-4C0B-9516-FD2AB04FDDF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32060D2-B76F-4ADE-A702-C8E0B394F841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7" name="육각형 76">
              <a:extLst>
                <a:ext uri="{FF2B5EF4-FFF2-40B4-BE49-F238E27FC236}">
                  <a16:creationId xmlns:a16="http://schemas.microsoft.com/office/drawing/2014/main" id="{9124BBA0-165D-4592-85C6-6E5883F3F99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3B59999E-C36F-416E-853D-003DB607FB34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69543A0C-4146-4B00-A847-4711391A33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A7B3028A-14A8-45CA-B970-69DFE9F9D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140FA407-FE74-425C-B82F-9A2710AE95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9943507-51E8-44A8-A8C4-0B5CC35706D5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83" name="육각형 82">
              <a:extLst>
                <a:ext uri="{FF2B5EF4-FFF2-40B4-BE49-F238E27FC236}">
                  <a16:creationId xmlns:a16="http://schemas.microsoft.com/office/drawing/2014/main" id="{FE9CD8B0-4BBC-4C11-A6CA-DF171660244B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05BEC438-D278-4A8E-8CA9-03F4592B3A9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DA09D6F8-DEDC-47D3-8922-C9433E71D7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8F78A34F-415E-4428-9E47-2DC463BE04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CED88480-79A8-4A6B-8EC3-2BC713CEE47E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32B3886-DA6E-43E1-95A7-430AFCEE4F72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91" name="육각형 90">
              <a:extLst>
                <a:ext uri="{FF2B5EF4-FFF2-40B4-BE49-F238E27FC236}">
                  <a16:creationId xmlns:a16="http://schemas.microsoft.com/office/drawing/2014/main" id="{84813945-4313-4569-BFCF-961D2AA2664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F1C8A6D2-8517-45DB-AB32-0E87F86CCD19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CE2A2310-78E1-447B-826D-0073360B36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841499A6-1891-4DA9-BBE5-F964A7AF8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A8AFC1AC-5E0B-4059-9157-458153C833B2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18275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부제목 2">
            <a:extLst>
              <a:ext uri="{FF2B5EF4-FFF2-40B4-BE49-F238E27FC236}">
                <a16:creationId xmlns:a16="http://schemas.microsoft.com/office/drawing/2014/main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main.html</a:t>
            </a:r>
            <a:endParaRPr lang="ko-KR" altLang="en-US" sz="2800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구성도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8" name="정육면체 77">
            <a:extLst>
              <a:ext uri="{FF2B5EF4-FFF2-40B4-BE49-F238E27FC236}">
                <a16:creationId xmlns:a16="http://schemas.microsoft.com/office/drawing/2014/main" id="{8CAEF2C8-8DD0-4F50-A3F9-43131F04914A}"/>
              </a:ext>
            </a:extLst>
          </p:cNvPr>
          <p:cNvSpPr/>
          <p:nvPr/>
        </p:nvSpPr>
        <p:spPr>
          <a:xfrm>
            <a:off x="1278293" y="2414107"/>
            <a:ext cx="9797143" cy="4141476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18258" y="3681103"/>
            <a:ext cx="7116190" cy="2760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8864123" y="2838401"/>
            <a:ext cx="1772817" cy="7038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OI_Event.js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864121" y="3690434"/>
            <a:ext cx="1772817" cy="7038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OI_UI.js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414950" y="2810115"/>
            <a:ext cx="1402896" cy="703853"/>
          </a:xfrm>
          <a:prstGeom prst="rect">
            <a:avLst/>
          </a:prstGeom>
          <a:solidFill>
            <a:srgbClr val="C7F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main.css</a:t>
            </a:r>
            <a:endParaRPr lang="ko-KR" altLang="en-US" dirty="0">
              <a:solidFill>
                <a:schemeClr val="bg2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610901" y="3870602"/>
            <a:ext cx="6733933" cy="1879543"/>
            <a:chOff x="1610901" y="3460038"/>
            <a:chExt cx="6733933" cy="1879543"/>
          </a:xfrm>
        </p:grpSpPr>
        <p:sp>
          <p:nvSpPr>
            <p:cNvPr id="5" name="직사각형 4"/>
            <p:cNvSpPr/>
            <p:nvPr/>
          </p:nvSpPr>
          <p:spPr>
            <a:xfrm>
              <a:off x="1610901" y="3467606"/>
              <a:ext cx="1772817" cy="51611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OI_Assets.js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610901" y="4283724"/>
              <a:ext cx="1772817" cy="45578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OI_AssetDic.js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6572017" y="4283725"/>
              <a:ext cx="1772817" cy="455786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OI_Camera.js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5430440" y="3460038"/>
              <a:ext cx="1965606" cy="61424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OI_MainScene.js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1610901" y="4885769"/>
              <a:ext cx="2525442" cy="45381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OI_PreviewScene.js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435307" y="4283725"/>
              <a:ext cx="1965606" cy="455786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OI_TestPlay.js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12619F9E-EB73-4F06-9885-D3E7D08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3234203" y="3870752"/>
              <a:ext cx="0" cy="577148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2" name="직사각형 101"/>
            <p:cNvSpPr/>
            <p:nvPr/>
          </p:nvSpPr>
          <p:spPr>
            <a:xfrm>
              <a:off x="5446123" y="4873667"/>
              <a:ext cx="2880049" cy="46591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OI_SceneManager.js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12619F9E-EB73-4F06-9885-D3E7D08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6260843" y="3936069"/>
              <a:ext cx="0" cy="577148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12619F9E-EB73-4F06-9885-D3E7D08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6711823" y="3924274"/>
              <a:ext cx="0" cy="577148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2619F9E-EB73-4F06-9885-D3E7D08FF7F9}"/>
              </a:ext>
            </a:extLst>
          </p:cNvPr>
          <p:cNvCxnSpPr>
            <a:cxnSpLocks/>
          </p:cNvCxnSpPr>
          <p:nvPr/>
        </p:nvCxnSpPr>
        <p:spPr>
          <a:xfrm flipH="1">
            <a:off x="8518849" y="3299001"/>
            <a:ext cx="513184" cy="382102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634836" y="5877529"/>
            <a:ext cx="2525442" cy="4162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OI_Multiplay.js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5464784" y="5877530"/>
            <a:ext cx="2880049" cy="4167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OI_Communications.js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868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서버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60" name="순서도: 자기 디스크 59">
            <a:extLst>
              <a:ext uri="{FF2B5EF4-FFF2-40B4-BE49-F238E27FC236}">
                <a16:creationId xmlns:a16="http://schemas.microsoft.com/office/drawing/2014/main" id="{6335DC9D-5D10-47DB-A76E-C8D32D3BE8A2}"/>
              </a:ext>
            </a:extLst>
          </p:cNvPr>
          <p:cNvSpPr/>
          <p:nvPr/>
        </p:nvSpPr>
        <p:spPr>
          <a:xfrm>
            <a:off x="1149318" y="2180184"/>
            <a:ext cx="1438826" cy="8365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데이터 베이스</a:t>
            </a:r>
            <a:endParaRPr lang="en-US" altLang="ko-KR" sz="1400" dirty="0"/>
          </a:p>
          <a:p>
            <a:pPr algn="ctr"/>
            <a:r>
              <a:rPr lang="en-US" altLang="ko-KR" sz="1400" dirty="0"/>
              <a:t>(SQLite)</a:t>
            </a:r>
            <a:endParaRPr lang="ko-KR" altLang="en-US" sz="1400" dirty="0"/>
          </a:p>
        </p:txBody>
      </p:sp>
      <p:sp>
        <p:nvSpPr>
          <p:cNvPr id="91" name="정육면체 90">
            <a:extLst>
              <a:ext uri="{FF2B5EF4-FFF2-40B4-BE49-F238E27FC236}">
                <a16:creationId xmlns:a16="http://schemas.microsoft.com/office/drawing/2014/main" id="{315FB925-3918-43C2-B4D1-C1FBC41A54C1}"/>
              </a:ext>
            </a:extLst>
          </p:cNvPr>
          <p:cNvSpPr/>
          <p:nvPr/>
        </p:nvSpPr>
        <p:spPr>
          <a:xfrm>
            <a:off x="2878839" y="2084558"/>
            <a:ext cx="1840565" cy="9609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파이썬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웹서버</a:t>
            </a:r>
            <a:endParaRPr lang="en-US" altLang="ko-KR" sz="1600" dirty="0"/>
          </a:p>
          <a:p>
            <a:pPr algn="ctr"/>
            <a:r>
              <a:rPr lang="en-US" altLang="ko-KR" sz="1600" dirty="0"/>
              <a:t>(</a:t>
            </a:r>
            <a:r>
              <a:rPr lang="en-US" altLang="ko-KR" sz="1600" dirty="0" err="1"/>
              <a:t>Django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92" name="정육면체 91">
            <a:extLst>
              <a:ext uri="{FF2B5EF4-FFF2-40B4-BE49-F238E27FC236}">
                <a16:creationId xmlns:a16="http://schemas.microsoft.com/office/drawing/2014/main" id="{315FB925-3918-43C2-B4D1-C1FBC41A54C1}"/>
              </a:ext>
            </a:extLst>
          </p:cNvPr>
          <p:cNvSpPr/>
          <p:nvPr/>
        </p:nvSpPr>
        <p:spPr>
          <a:xfrm>
            <a:off x="5438038" y="2084558"/>
            <a:ext cx="2046650" cy="9609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멀티플레이 서버</a:t>
            </a:r>
            <a:endParaRPr lang="en-US" altLang="ko-KR" sz="1600" dirty="0"/>
          </a:p>
          <a:p>
            <a:pPr algn="ctr"/>
            <a:r>
              <a:rPr lang="en-US" altLang="ko-KR" sz="1600" dirty="0"/>
              <a:t>(Node.js)</a:t>
            </a:r>
          </a:p>
        </p:txBody>
      </p:sp>
      <p:sp>
        <p:nvSpPr>
          <p:cNvPr id="78" name="정육면체 77">
            <a:extLst>
              <a:ext uri="{FF2B5EF4-FFF2-40B4-BE49-F238E27FC236}">
                <a16:creationId xmlns:a16="http://schemas.microsoft.com/office/drawing/2014/main" id="{315FB925-3918-43C2-B4D1-C1FBC41A54C1}"/>
              </a:ext>
            </a:extLst>
          </p:cNvPr>
          <p:cNvSpPr/>
          <p:nvPr/>
        </p:nvSpPr>
        <p:spPr>
          <a:xfrm>
            <a:off x="4029271" y="4996124"/>
            <a:ext cx="1840565" cy="1630670"/>
          </a:xfrm>
          <a:prstGeom prst="cub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클라이언트</a:t>
            </a: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2619F9E-EB73-4F06-9885-D3E7D08FF7F9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3679004" y="3045502"/>
            <a:ext cx="1180021" cy="235829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2619F9E-EB73-4F06-9885-D3E7D08FF7F9}"/>
              </a:ext>
            </a:extLst>
          </p:cNvPr>
          <p:cNvCxnSpPr>
            <a:cxnSpLocks/>
            <a:stCxn id="92" idx="3"/>
          </p:cNvCxnSpPr>
          <p:nvPr/>
        </p:nvCxnSpPr>
        <p:spPr>
          <a:xfrm flipH="1">
            <a:off x="4870747" y="3045502"/>
            <a:ext cx="1470498" cy="235829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5332362" y="3375900"/>
            <a:ext cx="2104130" cy="1262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매개변수 </a:t>
            </a:r>
            <a:r>
              <a:rPr lang="en-US" altLang="ko-KR" dirty="0"/>
              <a:t>: </a:t>
            </a:r>
            <a:r>
              <a:rPr lang="en-US" altLang="ko-KR" dirty="0" err="1"/>
              <a:t>myInfo</a:t>
            </a:r>
            <a:endParaRPr lang="en-US" altLang="ko-KR" dirty="0"/>
          </a:p>
          <a:p>
            <a:pPr algn="ctr"/>
            <a:r>
              <a:rPr lang="ko-KR" altLang="en-US" dirty="0"/>
              <a:t>리턴 값 </a:t>
            </a:r>
            <a:r>
              <a:rPr lang="en-US" altLang="ko-KR" dirty="0"/>
              <a:t>: </a:t>
            </a:r>
            <a:r>
              <a:rPr lang="en-US" altLang="ko-KR" dirty="0" err="1"/>
              <a:t>userInfo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670121" y="3375900"/>
            <a:ext cx="2032512" cy="1262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매개변수 </a:t>
            </a:r>
            <a:r>
              <a:rPr lang="en-US" altLang="ko-KR" dirty="0"/>
              <a:t>: request</a:t>
            </a:r>
          </a:p>
          <a:p>
            <a:pPr algn="ctr"/>
            <a:r>
              <a:rPr lang="ko-KR" altLang="en-US" dirty="0"/>
              <a:t>리턴 값 </a:t>
            </a:r>
            <a:r>
              <a:rPr lang="en-US" altLang="ko-KR" dirty="0"/>
              <a:t>: response</a:t>
            </a: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2619F9E-EB73-4F06-9885-D3E7D08FF7F9}"/>
              </a:ext>
            </a:extLst>
          </p:cNvPr>
          <p:cNvCxnSpPr>
            <a:cxnSpLocks/>
          </p:cNvCxnSpPr>
          <p:nvPr/>
        </p:nvCxnSpPr>
        <p:spPr>
          <a:xfrm flipH="1" flipV="1">
            <a:off x="2270241" y="2837150"/>
            <a:ext cx="800479" cy="14814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7" name="정육면체 96">
            <a:extLst>
              <a:ext uri="{FF2B5EF4-FFF2-40B4-BE49-F238E27FC236}">
                <a16:creationId xmlns:a16="http://schemas.microsoft.com/office/drawing/2014/main" id="{315FB925-3918-43C2-B4D1-C1FBC41A54C1}"/>
              </a:ext>
            </a:extLst>
          </p:cNvPr>
          <p:cNvSpPr/>
          <p:nvPr/>
        </p:nvSpPr>
        <p:spPr>
          <a:xfrm>
            <a:off x="8454942" y="2085202"/>
            <a:ext cx="2144639" cy="960944"/>
          </a:xfrm>
          <a:prstGeom prst="cube">
            <a:avLst/>
          </a:prstGeom>
          <a:solidFill>
            <a:schemeClr val="bg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커뮤니케이션 서버</a:t>
            </a:r>
            <a:endParaRPr lang="en-US" altLang="ko-KR" sz="16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(Node.js)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8033657" y="2037818"/>
            <a:ext cx="0" cy="2628207"/>
          </a:xfrm>
          <a:prstGeom prst="line">
            <a:avLst/>
          </a:prstGeom>
          <a:ln w="381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9953250" y="318316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외부</a:t>
            </a:r>
          </a:p>
        </p:txBody>
      </p:sp>
    </p:spTree>
    <p:extLst>
      <p:ext uri="{BB962C8B-B14F-4D97-AF65-F5344CB8AC3E}">
        <p14:creationId xmlns:p14="http://schemas.microsoft.com/office/powerpoint/2010/main" val="3762357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8CAEF2C8-8DD0-4F50-A3F9-43131F04914A}"/>
              </a:ext>
            </a:extLst>
          </p:cNvPr>
          <p:cNvSpPr/>
          <p:nvPr/>
        </p:nvSpPr>
        <p:spPr>
          <a:xfrm>
            <a:off x="1770097" y="3043379"/>
            <a:ext cx="8362950" cy="3600310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1026" name="Picture 2" descr="C:\Users\hss49\Desktop\그림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95" y="1682140"/>
            <a:ext cx="5553852" cy="108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부제목 2">
            <a:extLst>
              <a:ext uri="{FF2B5EF4-FFF2-40B4-BE49-F238E27FC236}">
                <a16:creationId xmlns:a16="http://schemas.microsoft.com/office/drawing/2014/main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로그인 </a:t>
            </a:r>
            <a:r>
              <a:rPr lang="en-US" altLang="ko-KR" dirty="0"/>
              <a:t>(index.html)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918715" y="3367831"/>
            <a:ext cx="7841771" cy="3107045"/>
            <a:chOff x="1847461" y="3367831"/>
            <a:chExt cx="7841771" cy="3107045"/>
          </a:xfrm>
        </p:grpSpPr>
        <p:sp>
          <p:nvSpPr>
            <p:cNvPr id="109" name="직사각형 108"/>
            <p:cNvSpPr/>
            <p:nvPr/>
          </p:nvSpPr>
          <p:spPr>
            <a:xfrm>
              <a:off x="5970581" y="3367831"/>
              <a:ext cx="3718651" cy="30863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chemeClr val="bg1"/>
                  </a:solidFill>
                </a:rPr>
                <a:t>onSuccess</a:t>
              </a:r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googleUser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로그인 성공 처리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chemeClr val="bg1"/>
                  </a:solidFill>
                </a:rPr>
                <a:t>onFailure</a:t>
              </a:r>
              <a:r>
                <a:rPr lang="en-US" altLang="ko-KR" dirty="0">
                  <a:solidFill>
                    <a:schemeClr val="bg1"/>
                  </a:solidFill>
                </a:rPr>
                <a:t>(error)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로그인 실패 에러처리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chemeClr val="bg1"/>
                  </a:solidFill>
                </a:rPr>
                <a:t>signOut</a:t>
              </a:r>
              <a:r>
                <a:rPr lang="en-US" altLang="ko-KR" dirty="0">
                  <a:solidFill>
                    <a:schemeClr val="bg1"/>
                  </a:solidFill>
                </a:rPr>
                <a:t>()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로그아웃 처리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1847461" y="3388568"/>
              <a:ext cx="3718651" cy="30863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</a:rPr>
                <a:t>window.fbAsyncInit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SDK </a:t>
              </a:r>
              <a:r>
                <a:rPr lang="ko-KR" altLang="en-US" sz="1600" dirty="0">
                  <a:solidFill>
                    <a:schemeClr val="bg1"/>
                  </a:solidFill>
                </a:rPr>
                <a:t>모듈 초기 설정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chemeClr val="bg1"/>
                  </a:solidFill>
                </a:rPr>
                <a:t>statusChangeCallback</a:t>
              </a:r>
              <a:r>
                <a:rPr lang="en-US" altLang="ko-KR" dirty="0">
                  <a:solidFill>
                    <a:schemeClr val="bg1"/>
                  </a:solidFill>
                </a:rPr>
                <a:t>(response)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로그인 상태 변경 감지</a:t>
              </a:r>
              <a:r>
                <a:rPr lang="en-US" altLang="ko-KR" sz="1600" dirty="0">
                  <a:solidFill>
                    <a:schemeClr val="bg1"/>
                  </a:solidFill>
                </a:rPr>
                <a:t>/</a:t>
              </a:r>
              <a:r>
                <a:rPr lang="ko-KR" altLang="en-US" sz="1600" dirty="0">
                  <a:solidFill>
                    <a:schemeClr val="bg1"/>
                  </a:solidFill>
                </a:rPr>
                <a:t>처리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chemeClr val="bg1"/>
                  </a:solidFill>
                </a:rPr>
                <a:t>Fblogout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로그아웃 처리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2742534" y="3479358"/>
              <a:ext cx="1772817" cy="69246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Facebook Login API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6943497" y="3460696"/>
              <a:ext cx="1772817" cy="662276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Google </a:t>
              </a:r>
            </a:p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Login API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98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정육면체 90">
            <a:extLst>
              <a:ext uri="{FF2B5EF4-FFF2-40B4-BE49-F238E27FC236}">
                <a16:creationId xmlns:a16="http://schemas.microsoft.com/office/drawing/2014/main" id="{8CAEF2C8-8DD0-4F50-A3F9-43131F04914A}"/>
              </a:ext>
            </a:extLst>
          </p:cNvPr>
          <p:cNvSpPr/>
          <p:nvPr/>
        </p:nvSpPr>
        <p:spPr>
          <a:xfrm>
            <a:off x="1278293" y="2544741"/>
            <a:ext cx="9797143" cy="4141476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1418257" y="2952309"/>
            <a:ext cx="9237301" cy="18540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1418258" y="4931722"/>
            <a:ext cx="9237300" cy="1698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편집모드</a:t>
            </a:r>
          </a:p>
        </p:txBody>
      </p:sp>
      <p:pic>
        <p:nvPicPr>
          <p:cNvPr id="2050" name="Picture 2" descr="C:\Users\hss49\Desktop\그림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934" y="1459204"/>
            <a:ext cx="6858810" cy="101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58321" y="3682602"/>
            <a:ext cx="864926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</a:rPr>
              <a:t>var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accent1">
                    <a:lumMod val="75000"/>
                  </a:schemeClr>
                </a:solidFill>
              </a:rPr>
              <a:t>MainRoom</a:t>
            </a:r>
            <a:r>
              <a:rPr lang="en-US" altLang="ko-KR" sz="1600" dirty="0">
                <a:solidFill>
                  <a:schemeClr val="bg1"/>
                </a:solidFill>
              </a:rPr>
              <a:t> = new </a:t>
            </a:r>
            <a:r>
              <a:rPr lang="en-US" altLang="ko-KR" sz="1600" dirty="0" err="1">
                <a:solidFill>
                  <a:srgbClr val="FF0000"/>
                </a:solidFill>
              </a:rPr>
              <a:t>MainSceneLoader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</a:rPr>
              <a:t>document.getElementById</a:t>
            </a:r>
            <a:r>
              <a:rPr lang="en-US" altLang="ko-KR" sz="1600" dirty="0">
                <a:solidFill>
                  <a:schemeClr val="bg1"/>
                </a:solidFill>
              </a:rPr>
              <a:t>("content"));</a:t>
            </a:r>
          </a:p>
          <a:p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포함 요소 </a:t>
            </a:r>
            <a:r>
              <a:rPr lang="en-US" altLang="ko-KR" sz="1600" dirty="0">
                <a:solidFill>
                  <a:schemeClr val="bg1"/>
                </a:solidFill>
              </a:rPr>
              <a:t>: scene, camera, renderer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포함 함수 </a:t>
            </a:r>
            <a:r>
              <a:rPr lang="en-US" altLang="ko-KR" sz="1600" dirty="0">
                <a:solidFill>
                  <a:schemeClr val="bg1"/>
                </a:solidFill>
              </a:rPr>
              <a:t>: update(), </a:t>
            </a:r>
            <a:r>
              <a:rPr lang="en-US" altLang="ko-KR" sz="1600" dirty="0" err="1">
                <a:solidFill>
                  <a:schemeClr val="bg1"/>
                </a:solidFill>
              </a:rPr>
              <a:t>physicsON</a:t>
            </a:r>
            <a:r>
              <a:rPr lang="en-US" altLang="ko-KR" sz="1600" dirty="0">
                <a:solidFill>
                  <a:schemeClr val="bg1"/>
                </a:solidFill>
              </a:rPr>
              <a:t>(), </a:t>
            </a:r>
            <a:r>
              <a:rPr lang="en-US" altLang="ko-KR" sz="1600" dirty="0" err="1">
                <a:solidFill>
                  <a:schemeClr val="bg1"/>
                </a:solidFill>
              </a:rPr>
              <a:t>physicsOFF</a:t>
            </a:r>
            <a:r>
              <a:rPr lang="en-US" altLang="ko-KR" sz="1600" dirty="0">
                <a:solidFill>
                  <a:schemeClr val="bg1"/>
                </a:solidFill>
              </a:rPr>
              <a:t>(), simulate()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446239" y="5465820"/>
            <a:ext cx="11420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</a:rPr>
              <a:t>var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MainCustomCam</a:t>
            </a:r>
            <a:r>
              <a:rPr lang="en-US" altLang="ko-KR" sz="1600" dirty="0">
                <a:solidFill>
                  <a:schemeClr val="bg1"/>
                </a:solidFill>
              </a:rPr>
              <a:t> = new </a:t>
            </a:r>
            <a:r>
              <a:rPr lang="en-US" altLang="ko-KR" sz="1600" dirty="0" err="1">
                <a:solidFill>
                  <a:srgbClr val="FF0000"/>
                </a:solidFill>
              </a:rPr>
              <a:t>OddIdeaControl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accent1">
                    <a:lumMod val="75000"/>
                  </a:schemeClr>
                </a:solidFill>
              </a:rPr>
              <a:t>MainRoom.camera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MainRoom.renderer.domElement</a:t>
            </a:r>
            <a:r>
              <a:rPr lang="en-US" altLang="ko-KR" sz="160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포함 함수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onMouseMove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>
                <a:solidFill>
                  <a:schemeClr val="bg1"/>
                </a:solidFill>
              </a:rPr>
              <a:t>onMouseDown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>
                <a:solidFill>
                  <a:schemeClr val="bg1"/>
                </a:solidFill>
              </a:rPr>
              <a:t>onMouseUp</a:t>
            </a:r>
            <a:r>
              <a:rPr lang="en-US" altLang="ko-KR" sz="1600" dirty="0">
                <a:solidFill>
                  <a:schemeClr val="bg1"/>
                </a:solidFill>
              </a:rPr>
              <a:t>(event), update()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              </a:t>
            </a:r>
            <a:r>
              <a:rPr lang="en-US" altLang="ko-KR" sz="1600" dirty="0" err="1">
                <a:solidFill>
                  <a:schemeClr val="bg1"/>
                </a:solidFill>
              </a:rPr>
              <a:t>onKeyDown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>
                <a:solidFill>
                  <a:schemeClr val="bg1"/>
                </a:solidFill>
              </a:rPr>
              <a:t>onKeyUp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>
                <a:solidFill>
                  <a:schemeClr val="bg1"/>
                </a:solidFill>
              </a:rPr>
              <a:t>attachEvent</a:t>
            </a:r>
            <a:r>
              <a:rPr lang="en-US" altLang="ko-KR" sz="1600" dirty="0">
                <a:solidFill>
                  <a:schemeClr val="bg1"/>
                </a:solidFill>
              </a:rPr>
              <a:t>(), </a:t>
            </a:r>
            <a:r>
              <a:rPr lang="en-US" altLang="ko-KR" sz="1600" dirty="0" err="1">
                <a:solidFill>
                  <a:schemeClr val="bg1"/>
                </a:solidFill>
              </a:rPr>
              <a:t>dettachEvent</a:t>
            </a:r>
            <a:r>
              <a:rPr lang="en-US" altLang="ko-KR" sz="16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527131" y="5034153"/>
            <a:ext cx="1772817" cy="3928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OI_Control.js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517801" y="3051232"/>
            <a:ext cx="2525442" cy="4665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OI_MainScene.js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11584" y="3085947"/>
            <a:ext cx="8382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- </a:t>
            </a:r>
            <a:r>
              <a:rPr lang="ko-KR" altLang="en-US" sz="1600" b="1" dirty="0">
                <a:solidFill>
                  <a:schemeClr val="bg1"/>
                </a:solidFill>
              </a:rPr>
              <a:t>메인 </a:t>
            </a:r>
            <a:r>
              <a:rPr lang="en-US" altLang="ko-KR" sz="1600" b="1" dirty="0">
                <a:solidFill>
                  <a:schemeClr val="bg1"/>
                </a:solidFill>
              </a:rPr>
              <a:t>div</a:t>
            </a:r>
            <a:r>
              <a:rPr lang="ko-KR" altLang="en-US" sz="1600" b="1" dirty="0">
                <a:solidFill>
                  <a:schemeClr val="bg1"/>
                </a:solidFill>
              </a:rPr>
              <a:t>에 </a:t>
            </a:r>
            <a:r>
              <a:rPr lang="en-US" altLang="ko-KR" sz="1600" b="1" dirty="0">
                <a:solidFill>
                  <a:schemeClr val="bg1"/>
                </a:solidFill>
              </a:rPr>
              <a:t>3D </a:t>
            </a:r>
            <a:r>
              <a:rPr lang="ko-KR" altLang="en-US" sz="1600" b="1" dirty="0">
                <a:solidFill>
                  <a:schemeClr val="bg1"/>
                </a:solidFill>
              </a:rPr>
              <a:t>공간을 </a:t>
            </a:r>
            <a:r>
              <a:rPr lang="ko-KR" altLang="en-US" sz="1600" b="1" dirty="0" err="1">
                <a:solidFill>
                  <a:schemeClr val="bg1"/>
                </a:solidFill>
              </a:rPr>
              <a:t>렌더링</a:t>
            </a:r>
            <a:r>
              <a:rPr lang="ko-KR" altLang="en-US" sz="1600" b="1" dirty="0">
                <a:solidFill>
                  <a:schemeClr val="bg1"/>
                </a:solidFill>
              </a:rPr>
              <a:t> 하는데 필요한 요소를 갖춘 객체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373292" y="5061312"/>
            <a:ext cx="8382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- </a:t>
            </a:r>
            <a:r>
              <a:rPr lang="ko-KR" altLang="en-US" sz="1600" b="1" dirty="0">
                <a:solidFill>
                  <a:schemeClr val="bg1"/>
                </a:solidFill>
              </a:rPr>
              <a:t>편집모드에서의 메인 </a:t>
            </a:r>
            <a:r>
              <a:rPr lang="en-US" altLang="ko-KR" sz="1600" b="1" dirty="0">
                <a:solidFill>
                  <a:schemeClr val="bg1"/>
                </a:solidFill>
              </a:rPr>
              <a:t>3D </a:t>
            </a:r>
            <a:r>
              <a:rPr lang="ko-KR" altLang="en-US" sz="1600" b="1" dirty="0">
                <a:solidFill>
                  <a:schemeClr val="bg1"/>
                </a:solidFill>
              </a:rPr>
              <a:t>공간 컨트롤 객체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 err="1">
                <a:solidFill>
                  <a:schemeClr val="bg1"/>
                </a:solidFill>
              </a:rPr>
              <a:t>메인씬</a:t>
            </a:r>
            <a:r>
              <a:rPr lang="ko-KR" altLang="en-US" sz="1600" b="1" dirty="0">
                <a:solidFill>
                  <a:schemeClr val="bg1"/>
                </a:solidFill>
              </a:rPr>
              <a:t> 객체의 카메라를 조작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518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정육면체 90">
            <a:extLst>
              <a:ext uri="{FF2B5EF4-FFF2-40B4-BE49-F238E27FC236}">
                <a16:creationId xmlns:a16="http://schemas.microsoft.com/office/drawing/2014/main" id="{8CAEF2C8-8DD0-4F50-A3F9-43131F04914A}"/>
              </a:ext>
            </a:extLst>
          </p:cNvPr>
          <p:cNvSpPr/>
          <p:nvPr/>
        </p:nvSpPr>
        <p:spPr>
          <a:xfrm>
            <a:off x="1278293" y="2544741"/>
            <a:ext cx="9797143" cy="4141476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1418258" y="2952309"/>
            <a:ext cx="9237301" cy="18540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1418259" y="4931722"/>
            <a:ext cx="9237300" cy="1448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1526927" y="3051046"/>
            <a:ext cx="1772817" cy="5106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OI_Assets.js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526927" y="5052646"/>
            <a:ext cx="1772817" cy="488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OI_AssetDic.js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편집모드</a:t>
            </a:r>
          </a:p>
        </p:txBody>
      </p:sp>
      <p:pic>
        <p:nvPicPr>
          <p:cNvPr id="2050" name="Picture 2" descr="C:\Users\hss49\Desktop\그림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934" y="1459204"/>
            <a:ext cx="6858810" cy="101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19351" y="3652672"/>
            <a:ext cx="8919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var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Assets</a:t>
            </a:r>
            <a:r>
              <a:rPr lang="en-US" altLang="ko-KR" dirty="0">
                <a:solidFill>
                  <a:schemeClr val="bg1"/>
                </a:solidFill>
              </a:rPr>
              <a:t> = new </a:t>
            </a:r>
            <a:r>
              <a:rPr lang="en-US" altLang="ko-KR" dirty="0" err="1">
                <a:solidFill>
                  <a:srgbClr val="FF0000"/>
                </a:solidFill>
              </a:rPr>
              <a:t>AssetsLoader</a:t>
            </a:r>
            <a:r>
              <a:rPr lang="en-US" altLang="ko-KR" dirty="0">
                <a:solidFill>
                  <a:schemeClr val="bg1"/>
                </a:solidFill>
              </a:rPr>
              <a:t>(); 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Unity 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en-US" altLang="ko-KR" dirty="0" err="1">
                <a:solidFill>
                  <a:srgbClr val="FF0000"/>
                </a:solidFill>
              </a:rPr>
              <a:t>obj</a:t>
            </a:r>
            <a:r>
              <a:rPr lang="en-US" altLang="ko-KR" dirty="0">
                <a:solidFill>
                  <a:schemeClr val="bg1"/>
                </a:solidFill>
              </a:rPr>
              <a:t>                 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en-US" altLang="ko-KR" dirty="0" err="1">
                <a:solidFill>
                  <a:srgbClr val="FF0000"/>
                </a:solidFill>
              </a:rPr>
              <a:t>json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convert</a:t>
            </a: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564251" y="5666412"/>
            <a:ext cx="881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var</a:t>
            </a:r>
            <a:r>
              <a:rPr lang="en-US" altLang="ko-KR" dirty="0">
                <a:solidFill>
                  <a:schemeClr val="bg1"/>
                </a:solidFill>
              </a:rPr>
              <a:t> Dictionary = new </a:t>
            </a:r>
            <a:r>
              <a:rPr lang="en-US" altLang="ko-KR" dirty="0" err="1">
                <a:solidFill>
                  <a:srgbClr val="FF0000"/>
                </a:solidFill>
              </a:rPr>
              <a:t>OI_AssetDic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Assets</a:t>
            </a:r>
            <a:r>
              <a:rPr lang="en-US" altLang="ko-KR" dirty="0">
                <a:solidFill>
                  <a:schemeClr val="bg1"/>
                </a:solidFill>
              </a:rPr>
              <a:t>);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411892" y="3127764"/>
            <a:ext cx="7122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클라이언트에서 사용될 </a:t>
            </a:r>
            <a:r>
              <a:rPr lang="ko-KR" altLang="en-US" sz="1600" dirty="0" err="1">
                <a:solidFill>
                  <a:schemeClr val="bg1"/>
                </a:solidFill>
              </a:rPr>
              <a:t>에셋들을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로드하여</a:t>
            </a:r>
            <a:r>
              <a:rPr lang="ko-KR" altLang="en-US" sz="1600" dirty="0">
                <a:solidFill>
                  <a:schemeClr val="bg1"/>
                </a:solidFill>
              </a:rPr>
              <a:t> 객체화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저장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5358882" y="4305130"/>
            <a:ext cx="640702" cy="2124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3411892" y="5127397"/>
            <a:ext cx="7122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-</a:t>
            </a:r>
            <a:r>
              <a:rPr lang="ko-KR" altLang="en-US" sz="1600" dirty="0">
                <a:solidFill>
                  <a:schemeClr val="bg1"/>
                </a:solidFill>
              </a:rPr>
              <a:t>  </a:t>
            </a:r>
            <a:r>
              <a:rPr lang="en-US" altLang="ko-KR" sz="1600" dirty="0">
                <a:solidFill>
                  <a:schemeClr val="bg1"/>
                </a:solidFill>
              </a:rPr>
              <a:t>Assets </a:t>
            </a:r>
            <a:r>
              <a:rPr lang="ko-KR" altLang="en-US" sz="1600" dirty="0">
                <a:solidFill>
                  <a:schemeClr val="bg1"/>
                </a:solidFill>
              </a:rPr>
              <a:t>객체 내부에 저장된 </a:t>
            </a:r>
            <a:r>
              <a:rPr lang="ko-KR" altLang="en-US" sz="1600" dirty="0" err="1">
                <a:solidFill>
                  <a:schemeClr val="bg1"/>
                </a:solidFill>
              </a:rPr>
              <a:t>에셋들을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Key – Value </a:t>
            </a:r>
            <a:r>
              <a:rPr lang="ko-KR" altLang="en-US" sz="1600" dirty="0">
                <a:solidFill>
                  <a:schemeClr val="bg1"/>
                </a:solidFill>
              </a:rPr>
              <a:t>쌍으로 저장하여 참조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929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정육면체 90">
            <a:extLst>
              <a:ext uri="{FF2B5EF4-FFF2-40B4-BE49-F238E27FC236}">
                <a16:creationId xmlns:a16="http://schemas.microsoft.com/office/drawing/2014/main" id="{8CAEF2C8-8DD0-4F50-A3F9-43131F04914A}"/>
              </a:ext>
            </a:extLst>
          </p:cNvPr>
          <p:cNvSpPr/>
          <p:nvPr/>
        </p:nvSpPr>
        <p:spPr>
          <a:xfrm>
            <a:off x="1278293" y="2544741"/>
            <a:ext cx="9797143" cy="4141476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1418258" y="2952309"/>
            <a:ext cx="9227971" cy="1979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1418258" y="5066095"/>
            <a:ext cx="9227971" cy="14988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편집모드</a:t>
            </a:r>
          </a:p>
        </p:txBody>
      </p:sp>
      <p:pic>
        <p:nvPicPr>
          <p:cNvPr id="2050" name="Picture 2" descr="C:\Users\hss49\Desktop\그림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934" y="1459204"/>
            <a:ext cx="6858810" cy="101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58321" y="3570630"/>
            <a:ext cx="8649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 err="1">
                <a:solidFill>
                  <a:schemeClr val="bg1"/>
                </a:solidFill>
              </a:rPr>
              <a:t>var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PreviewScene</a:t>
            </a:r>
            <a:r>
              <a:rPr lang="en-US" altLang="ko-KR" sz="1600" dirty="0">
                <a:solidFill>
                  <a:schemeClr val="bg1"/>
                </a:solidFill>
              </a:rPr>
              <a:t> = new </a:t>
            </a:r>
            <a:r>
              <a:rPr lang="en-US" altLang="ko-KR" sz="1600" dirty="0" err="1">
                <a:solidFill>
                  <a:srgbClr val="FF0000"/>
                </a:solidFill>
              </a:rPr>
              <a:t>PreviewSceneLoader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</a:rPr>
              <a:t>document.getElementById</a:t>
            </a:r>
            <a:r>
              <a:rPr lang="en-US" altLang="ko-KR" sz="1600" dirty="0">
                <a:solidFill>
                  <a:schemeClr val="bg1"/>
                </a:solidFill>
              </a:rPr>
              <a:t>("preview"));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포함 요소 </a:t>
            </a:r>
            <a:r>
              <a:rPr lang="en-US" altLang="ko-KR" sz="1600" dirty="0">
                <a:solidFill>
                  <a:schemeClr val="bg1"/>
                </a:solidFill>
              </a:rPr>
              <a:t>: scene, camera, renderer …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포함 함수 </a:t>
            </a:r>
            <a:r>
              <a:rPr lang="en-US" altLang="ko-KR" sz="1600" dirty="0">
                <a:solidFill>
                  <a:schemeClr val="bg1"/>
                </a:solidFill>
              </a:rPr>
              <a:t>: rendering() , update(), </a:t>
            </a:r>
            <a:r>
              <a:rPr lang="en-US" altLang="ko-KR" sz="1600" dirty="0" err="1">
                <a:solidFill>
                  <a:schemeClr val="bg1"/>
                </a:solidFill>
              </a:rPr>
              <a:t>sceneReset</a:t>
            </a:r>
            <a:r>
              <a:rPr lang="en-US" altLang="ko-KR" sz="1600" dirty="0">
                <a:solidFill>
                  <a:schemeClr val="bg1"/>
                </a:solidFill>
              </a:rPr>
              <a:t>(), </a:t>
            </a:r>
            <a:r>
              <a:rPr lang="en-US" altLang="ko-KR" sz="1600" dirty="0" err="1">
                <a:solidFill>
                  <a:schemeClr val="bg1"/>
                </a:solidFill>
              </a:rPr>
              <a:t>moveCamera</a:t>
            </a:r>
            <a:r>
              <a:rPr lang="en-US" altLang="ko-KR" sz="16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520887" y="5661771"/>
            <a:ext cx="9050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포함 함수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menuToggle</a:t>
            </a:r>
            <a:r>
              <a:rPr lang="en-US" altLang="ko-KR" sz="1600" dirty="0">
                <a:solidFill>
                  <a:schemeClr val="bg1"/>
                </a:solidFill>
              </a:rPr>
              <a:t>(), </a:t>
            </a:r>
            <a:r>
              <a:rPr lang="en-US" altLang="ko-KR" sz="1600" dirty="0" err="1">
                <a:solidFill>
                  <a:schemeClr val="bg1"/>
                </a:solidFill>
              </a:rPr>
              <a:t>AppToggle</a:t>
            </a:r>
            <a:r>
              <a:rPr lang="en-US" altLang="ko-KR" sz="1600" dirty="0">
                <a:solidFill>
                  <a:schemeClr val="bg1"/>
                </a:solidFill>
              </a:rPr>
              <a:t>(), </a:t>
            </a:r>
            <a:r>
              <a:rPr lang="en-US" altLang="ko-KR" sz="1600" dirty="0" err="1">
                <a:solidFill>
                  <a:schemeClr val="bg1"/>
                </a:solidFill>
              </a:rPr>
              <a:t>AppClose</a:t>
            </a:r>
            <a:r>
              <a:rPr lang="en-US" altLang="ko-KR" sz="16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536463" y="5167841"/>
            <a:ext cx="1772817" cy="4879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OI_UI.js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527132" y="3051232"/>
            <a:ext cx="2525442" cy="5193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OI_PreviewScene.js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89898" y="3072160"/>
            <a:ext cx="78035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선택한 가구를 </a:t>
            </a:r>
            <a:r>
              <a:rPr lang="en-US" altLang="ko-KR" sz="1600" dirty="0">
                <a:solidFill>
                  <a:schemeClr val="bg1"/>
                </a:solidFill>
              </a:rPr>
              <a:t>div</a:t>
            </a:r>
            <a:r>
              <a:rPr lang="ko-KR" altLang="en-US" sz="1600" dirty="0">
                <a:solidFill>
                  <a:schemeClr val="bg1"/>
                </a:solidFill>
              </a:rPr>
              <a:t>에 </a:t>
            </a:r>
            <a:r>
              <a:rPr lang="ko-KR" altLang="en-US" sz="1600" dirty="0" err="1">
                <a:solidFill>
                  <a:schemeClr val="bg1"/>
                </a:solidFill>
              </a:rPr>
              <a:t>렌더링하여</a:t>
            </a:r>
            <a:r>
              <a:rPr lang="ko-KR" altLang="en-US" sz="1600" dirty="0">
                <a:solidFill>
                  <a:schemeClr val="bg1"/>
                </a:solidFill>
              </a:rPr>
              <a:t> 유저에게 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 </a:t>
            </a:r>
            <a:r>
              <a:rPr lang="ko-KR" altLang="en-US" sz="1600" dirty="0">
                <a:solidFill>
                  <a:schemeClr val="bg1"/>
                </a:solidFill>
              </a:rPr>
              <a:t>미리 보여줄 수 있도록 하는 요소들을 갖춘 객체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74568" y="5219463"/>
            <a:ext cx="7122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en-US" altLang="ko-KR" sz="1600" dirty="0" err="1">
                <a:solidFill>
                  <a:schemeClr val="bg1"/>
                </a:solidFill>
              </a:rPr>
              <a:t>jquery-ui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를 사용하여 구현한 각종 버튼에 대한 이벤트를 포함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633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정육면체 90">
            <a:extLst>
              <a:ext uri="{FF2B5EF4-FFF2-40B4-BE49-F238E27FC236}">
                <a16:creationId xmlns:a16="http://schemas.microsoft.com/office/drawing/2014/main" id="{8CAEF2C8-8DD0-4F50-A3F9-43131F04914A}"/>
              </a:ext>
            </a:extLst>
          </p:cNvPr>
          <p:cNvSpPr/>
          <p:nvPr/>
        </p:nvSpPr>
        <p:spPr>
          <a:xfrm>
            <a:off x="1278293" y="2544741"/>
            <a:ext cx="9797143" cy="4141476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1418258" y="2952309"/>
            <a:ext cx="9246632" cy="35977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편집모드</a:t>
            </a:r>
          </a:p>
        </p:txBody>
      </p:sp>
      <p:pic>
        <p:nvPicPr>
          <p:cNvPr id="2050" name="Picture 2" descr="C:\Users\hss49\Desktop\그림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934" y="1459204"/>
            <a:ext cx="6858810" cy="101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46348" y="3682602"/>
            <a:ext cx="1136458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</a:rPr>
              <a:t>var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oiEvent</a:t>
            </a:r>
            <a:r>
              <a:rPr lang="en-US" altLang="ko-KR" sz="1600" dirty="0">
                <a:solidFill>
                  <a:schemeClr val="bg1"/>
                </a:solidFill>
              </a:rPr>
              <a:t> =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 </a:t>
            </a:r>
            <a:r>
              <a:rPr lang="en-US" altLang="ko-KR" sz="1500" dirty="0">
                <a:solidFill>
                  <a:schemeClr val="bg1"/>
                </a:solidFill>
              </a:rPr>
              <a:t>new </a:t>
            </a:r>
            <a:r>
              <a:rPr lang="en-US" altLang="ko-KR" sz="1500" dirty="0" err="1">
                <a:solidFill>
                  <a:srgbClr val="FF0000"/>
                </a:solidFill>
              </a:rPr>
              <a:t>OI_Event</a:t>
            </a:r>
            <a:r>
              <a:rPr lang="en-US" altLang="ko-KR" sz="1500" dirty="0">
                <a:solidFill>
                  <a:schemeClr val="bg1"/>
                </a:solidFill>
              </a:rPr>
              <a:t>(document, Assets, </a:t>
            </a:r>
            <a:r>
              <a:rPr lang="en-US" altLang="ko-KR" sz="1500" dirty="0" err="1">
                <a:solidFill>
                  <a:schemeClr val="bg1"/>
                </a:solidFill>
              </a:rPr>
              <a:t>PreviewScene</a:t>
            </a:r>
            <a:r>
              <a:rPr lang="en-US" altLang="ko-KR" sz="1500" dirty="0">
                <a:solidFill>
                  <a:schemeClr val="bg1"/>
                </a:solidFill>
              </a:rPr>
              <a:t>, Dictionary, </a:t>
            </a:r>
            <a:r>
              <a:rPr lang="en-US" altLang="ko-KR" sz="1500" dirty="0" err="1">
                <a:solidFill>
                  <a:schemeClr val="bg1"/>
                </a:solidFill>
              </a:rPr>
              <a:t>MainCustomCam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en-US" altLang="ko-KR" sz="1500" dirty="0" err="1">
                <a:solidFill>
                  <a:schemeClr val="bg1"/>
                </a:solidFill>
              </a:rPr>
              <a:t>MainRoom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en-US" altLang="ko-KR" sz="1500" dirty="0" err="1">
                <a:solidFill>
                  <a:schemeClr val="bg1"/>
                </a:solidFill>
              </a:rPr>
              <a:t>TestPlay</a:t>
            </a:r>
            <a:r>
              <a:rPr lang="en-US" altLang="ko-KR" sz="150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포함 함수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divButtonEvent</a:t>
            </a:r>
            <a:r>
              <a:rPr lang="en-US" altLang="ko-KR" sz="1600" dirty="0">
                <a:solidFill>
                  <a:schemeClr val="bg1"/>
                </a:solidFill>
              </a:rPr>
              <a:t> ( </a:t>
            </a:r>
            <a:r>
              <a:rPr lang="en-US" altLang="ko-KR" sz="1600" dirty="0" err="1">
                <a:solidFill>
                  <a:schemeClr val="bg1"/>
                </a:solidFill>
              </a:rPr>
              <a:t>addButtonClick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divClick</a:t>
            </a:r>
            <a:r>
              <a:rPr lang="en-US" altLang="ko-KR" sz="1600" dirty="0">
                <a:solidFill>
                  <a:schemeClr val="bg1"/>
                </a:solidFill>
              </a:rPr>
              <a:t>, …) 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              </a:t>
            </a:r>
            <a:r>
              <a:rPr lang="en-US" altLang="ko-KR" sz="1600" dirty="0" err="1">
                <a:solidFill>
                  <a:schemeClr val="bg1"/>
                </a:solidFill>
              </a:rPr>
              <a:t>onMouseMove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>
                <a:solidFill>
                  <a:schemeClr val="bg1"/>
                </a:solidFill>
              </a:rPr>
              <a:t>assetAllocate</a:t>
            </a:r>
            <a:r>
              <a:rPr lang="en-US" altLang="ko-KR" sz="1600" dirty="0">
                <a:solidFill>
                  <a:schemeClr val="bg1"/>
                </a:solidFill>
              </a:rPr>
              <a:t>(event)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              </a:t>
            </a:r>
            <a:r>
              <a:rPr lang="en-US" altLang="ko-KR" sz="1600" dirty="0" err="1">
                <a:solidFill>
                  <a:schemeClr val="bg1"/>
                </a:solidFill>
              </a:rPr>
              <a:t>onDocumentKeyDown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>
                <a:solidFill>
                  <a:schemeClr val="bg1"/>
                </a:solidFill>
              </a:rPr>
              <a:t>onDocumentKeyUp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>
                <a:solidFill>
                  <a:schemeClr val="bg1"/>
                </a:solidFill>
              </a:rPr>
              <a:t>detailsClear</a:t>
            </a:r>
            <a:r>
              <a:rPr lang="en-US" altLang="ko-KR" sz="1600" dirty="0">
                <a:solidFill>
                  <a:schemeClr val="bg1"/>
                </a:solidFill>
              </a:rPr>
              <a:t>(), </a:t>
            </a:r>
            <a:r>
              <a:rPr lang="en-US" altLang="ko-KR" sz="1600" dirty="0" err="1">
                <a:solidFill>
                  <a:schemeClr val="bg1"/>
                </a:solidFill>
              </a:rPr>
              <a:t>detailsChange</a:t>
            </a:r>
            <a:r>
              <a:rPr lang="en-US" altLang="ko-KR" sz="16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              </a:t>
            </a:r>
            <a:r>
              <a:rPr lang="en-US" altLang="ko-KR" sz="1600" dirty="0" err="1">
                <a:solidFill>
                  <a:schemeClr val="bg1"/>
                </a:solidFill>
              </a:rPr>
              <a:t>exploreUpdate</a:t>
            </a:r>
            <a:r>
              <a:rPr lang="en-US" altLang="ko-KR" sz="1600" dirty="0">
                <a:solidFill>
                  <a:schemeClr val="bg1"/>
                </a:solidFill>
              </a:rPr>
              <a:t>(), </a:t>
            </a:r>
            <a:r>
              <a:rPr lang="en-US" altLang="ko-KR" sz="1600" dirty="0" err="1">
                <a:solidFill>
                  <a:schemeClr val="bg1"/>
                </a:solidFill>
              </a:rPr>
              <a:t>exploreClick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              </a:t>
            </a:r>
            <a:r>
              <a:rPr lang="en-US" altLang="ko-KR" sz="1600" dirty="0" err="1">
                <a:solidFill>
                  <a:schemeClr val="bg1"/>
                </a:solidFill>
              </a:rPr>
              <a:t>modeChange</a:t>
            </a:r>
            <a:r>
              <a:rPr lang="en-US" altLang="ko-KR" sz="1600" dirty="0">
                <a:solidFill>
                  <a:schemeClr val="bg1"/>
                </a:solidFill>
              </a:rPr>
              <a:t>() 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1517801" y="3041901"/>
            <a:ext cx="2525442" cy="4665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OI_Event.js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20915" y="3095278"/>
            <a:ext cx="8382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모든 이벤트를 구현해 놓은 객체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774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정육면체 90">
            <a:extLst>
              <a:ext uri="{FF2B5EF4-FFF2-40B4-BE49-F238E27FC236}">
                <a16:creationId xmlns:a16="http://schemas.microsoft.com/office/drawing/2014/main" id="{8CAEF2C8-8DD0-4F50-A3F9-43131F04914A}"/>
              </a:ext>
            </a:extLst>
          </p:cNvPr>
          <p:cNvSpPr/>
          <p:nvPr/>
        </p:nvSpPr>
        <p:spPr>
          <a:xfrm>
            <a:off x="1278293" y="2544741"/>
            <a:ext cx="9797143" cy="4141476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편집모드</a:t>
            </a:r>
          </a:p>
        </p:txBody>
      </p:sp>
      <p:pic>
        <p:nvPicPr>
          <p:cNvPr id="60" name="Picture 2" descr="C:\Users\hss49\Desktop\그림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525" y="1409441"/>
            <a:ext cx="4778575" cy="101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직사각형 93"/>
          <p:cNvSpPr/>
          <p:nvPr/>
        </p:nvSpPr>
        <p:spPr>
          <a:xfrm>
            <a:off x="1418258" y="2952309"/>
            <a:ext cx="9246632" cy="18540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1517801" y="3041901"/>
            <a:ext cx="2525442" cy="4665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TransformControls.js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130246" y="3085947"/>
            <a:ext cx="8382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- 3D </a:t>
            </a:r>
            <a:r>
              <a:rPr lang="ko-KR" altLang="en-US" sz="1600" dirty="0">
                <a:solidFill>
                  <a:schemeClr val="bg1"/>
                </a:solidFill>
              </a:rPr>
              <a:t>공간</a:t>
            </a:r>
            <a:r>
              <a:rPr lang="en-US" altLang="ko-KR" sz="1600" dirty="0">
                <a:solidFill>
                  <a:schemeClr val="bg1"/>
                </a:solidFill>
              </a:rPr>
              <a:t>(scene)</a:t>
            </a:r>
            <a:r>
              <a:rPr lang="ko-KR" altLang="en-US" sz="1600" dirty="0">
                <a:solidFill>
                  <a:schemeClr val="bg1"/>
                </a:solidFill>
              </a:rPr>
              <a:t> 에 배치된 </a:t>
            </a:r>
            <a:r>
              <a:rPr lang="ko-KR" altLang="en-US" sz="1600" dirty="0" err="1">
                <a:solidFill>
                  <a:schemeClr val="bg1"/>
                </a:solidFill>
              </a:rPr>
              <a:t>에셋을</a:t>
            </a:r>
            <a:r>
              <a:rPr lang="ko-KR" altLang="en-US" sz="1600" dirty="0">
                <a:solidFill>
                  <a:schemeClr val="bg1"/>
                </a:solidFill>
              </a:rPr>
              <a:t> 클릭하여 수정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390363" y="3682602"/>
            <a:ext cx="927452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</a:rPr>
              <a:t>(OI_MainScene.js) </a:t>
            </a:r>
            <a:r>
              <a:rPr lang="en-US" altLang="ko-KR" sz="1600" dirty="0" err="1">
                <a:solidFill>
                  <a:schemeClr val="accent1">
                    <a:lumMod val="75000"/>
                  </a:schemeClr>
                </a:solidFill>
              </a:rPr>
              <a:t>oi</a:t>
            </a:r>
            <a:r>
              <a:rPr lang="en-US" altLang="ko-KR" sz="1600" dirty="0" err="1">
                <a:solidFill>
                  <a:schemeClr val="bg1"/>
                </a:solidFill>
              </a:rPr>
              <a:t>.control</a:t>
            </a:r>
            <a:r>
              <a:rPr lang="en-US" altLang="ko-KR" sz="1600" dirty="0">
                <a:solidFill>
                  <a:schemeClr val="bg1"/>
                </a:solidFill>
              </a:rPr>
              <a:t> = new </a:t>
            </a:r>
            <a:r>
              <a:rPr lang="en-US" altLang="ko-KR" sz="1600" dirty="0" err="1">
                <a:solidFill>
                  <a:schemeClr val="bg1"/>
                </a:solidFill>
              </a:rPr>
              <a:t>THREE.</a:t>
            </a:r>
            <a:r>
              <a:rPr lang="en-US" altLang="ko-KR" sz="1600" dirty="0" err="1">
                <a:solidFill>
                  <a:srgbClr val="FF0000"/>
                </a:solidFill>
              </a:rPr>
              <a:t>TransformControls</a:t>
            </a:r>
            <a:r>
              <a:rPr lang="en-US" altLang="ko-KR" sz="1600" dirty="0">
                <a:solidFill>
                  <a:schemeClr val="bg1"/>
                </a:solidFill>
              </a:rPr>
              <a:t>( </a:t>
            </a:r>
            <a:r>
              <a:rPr lang="en-US" altLang="ko-KR" sz="1600" dirty="0" err="1">
                <a:solidFill>
                  <a:schemeClr val="accent1">
                    <a:lumMod val="75000"/>
                  </a:schemeClr>
                </a:solidFill>
              </a:rPr>
              <a:t>oi</a:t>
            </a:r>
            <a:r>
              <a:rPr lang="en-US" altLang="ko-KR" sz="1600" dirty="0" err="1">
                <a:solidFill>
                  <a:schemeClr val="bg1"/>
                </a:solidFill>
              </a:rPr>
              <a:t>.camera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accent1">
                    <a:lumMod val="75000"/>
                  </a:schemeClr>
                </a:solidFill>
              </a:rPr>
              <a:t>oi</a:t>
            </a:r>
            <a:r>
              <a:rPr lang="en-US" altLang="ko-KR" sz="1600" dirty="0" err="1">
                <a:solidFill>
                  <a:schemeClr val="bg1"/>
                </a:solidFill>
              </a:rPr>
              <a:t>.renderer.domElement</a:t>
            </a:r>
            <a:r>
              <a:rPr lang="en-US" altLang="ko-KR" sz="1600" dirty="0">
                <a:solidFill>
                  <a:schemeClr val="bg1"/>
                </a:solidFill>
              </a:rPr>
              <a:t> );</a:t>
            </a:r>
          </a:p>
          <a:p>
            <a:endParaRPr lang="en-US" altLang="ko-KR" sz="700" dirty="0">
              <a:solidFill>
                <a:schemeClr val="bg1"/>
              </a:solidFill>
            </a:endParaRPr>
          </a:p>
          <a:p>
            <a:endParaRPr lang="en-US" altLang="ko-KR" sz="2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추가한 함수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groupAsset</a:t>
            </a:r>
            <a:r>
              <a:rPr lang="en-US" altLang="ko-KR" sz="1600" dirty="0">
                <a:solidFill>
                  <a:schemeClr val="bg1"/>
                </a:solidFill>
              </a:rPr>
              <a:t>(group), </a:t>
            </a:r>
            <a:r>
              <a:rPr lang="en-US" altLang="ko-KR" sz="1600" dirty="0" err="1">
                <a:solidFill>
                  <a:schemeClr val="bg1"/>
                </a:solidFill>
              </a:rPr>
              <a:t>groupClear</a:t>
            </a:r>
            <a:r>
              <a:rPr lang="en-US" altLang="ko-KR" sz="16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수정한 함수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onPointerDown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>
                <a:solidFill>
                  <a:schemeClr val="bg1"/>
                </a:solidFill>
              </a:rPr>
              <a:t>onPointerMove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  <a:r>
              <a:rPr lang="en-US" altLang="ko-KR" sz="1600" dirty="0" err="1">
                <a:solidFill>
                  <a:schemeClr val="bg1"/>
                </a:solidFill>
              </a:rPr>
              <a:t>setMode</a:t>
            </a:r>
            <a:r>
              <a:rPr lang="en-US" altLang="ko-KR" sz="1600" dirty="0">
                <a:solidFill>
                  <a:schemeClr val="bg1"/>
                </a:solidFill>
              </a:rPr>
              <a:t>(event)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1418356" y="4842848"/>
            <a:ext cx="9246632" cy="1781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/>
          <p:cNvSpPr/>
          <p:nvPr/>
        </p:nvSpPr>
        <p:spPr>
          <a:xfrm>
            <a:off x="1517801" y="4945425"/>
            <a:ext cx="2525442" cy="4665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OI_Event.js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139577" y="4998802"/>
            <a:ext cx="8382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모든 이벤트를 구현해 놓은 객체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455679" y="5492816"/>
            <a:ext cx="1136458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</a:rPr>
              <a:t>var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oiEvent</a:t>
            </a:r>
            <a:r>
              <a:rPr lang="en-US" altLang="ko-KR" sz="1600" dirty="0">
                <a:solidFill>
                  <a:schemeClr val="bg1"/>
                </a:solidFill>
              </a:rPr>
              <a:t> =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 </a:t>
            </a:r>
            <a:r>
              <a:rPr lang="en-US" altLang="ko-KR" sz="1500" dirty="0">
                <a:solidFill>
                  <a:schemeClr val="bg1"/>
                </a:solidFill>
              </a:rPr>
              <a:t>new </a:t>
            </a:r>
            <a:r>
              <a:rPr lang="en-US" altLang="ko-KR" sz="1500" dirty="0" err="1">
                <a:solidFill>
                  <a:srgbClr val="FF0000"/>
                </a:solidFill>
              </a:rPr>
              <a:t>OI_Event</a:t>
            </a:r>
            <a:r>
              <a:rPr lang="en-US" altLang="ko-KR" sz="1500" dirty="0">
                <a:solidFill>
                  <a:schemeClr val="bg1"/>
                </a:solidFill>
              </a:rPr>
              <a:t>(document, Assets, </a:t>
            </a:r>
            <a:r>
              <a:rPr lang="en-US" altLang="ko-KR" sz="1500" dirty="0" err="1">
                <a:solidFill>
                  <a:schemeClr val="bg1"/>
                </a:solidFill>
              </a:rPr>
              <a:t>PreviewScene</a:t>
            </a:r>
            <a:r>
              <a:rPr lang="en-US" altLang="ko-KR" sz="1500" dirty="0">
                <a:solidFill>
                  <a:schemeClr val="bg1"/>
                </a:solidFill>
              </a:rPr>
              <a:t>, Dictionary, </a:t>
            </a:r>
            <a:r>
              <a:rPr lang="en-US" altLang="ko-KR" sz="1500" dirty="0" err="1">
                <a:solidFill>
                  <a:schemeClr val="bg1"/>
                </a:solidFill>
              </a:rPr>
              <a:t>MainCustomCam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en-US" altLang="ko-KR" sz="1500" dirty="0" err="1">
                <a:solidFill>
                  <a:schemeClr val="bg1"/>
                </a:solidFill>
              </a:rPr>
              <a:t>MainRoom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en-US" altLang="ko-KR" sz="1500" dirty="0" err="1">
                <a:solidFill>
                  <a:schemeClr val="bg1"/>
                </a:solidFill>
              </a:rPr>
              <a:t>TestPlay</a:t>
            </a:r>
            <a:r>
              <a:rPr lang="en-US" altLang="ko-KR" sz="150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포함 함수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clickToModify</a:t>
            </a:r>
            <a:r>
              <a:rPr lang="en-US" altLang="ko-KR" sz="1600" dirty="0">
                <a:solidFill>
                  <a:schemeClr val="bg1"/>
                </a:solidFill>
              </a:rPr>
              <a:t>(event),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728535" y="6133725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* </a:t>
            </a:r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</a:rPr>
              <a:t>RayCaster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571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정육면체 90">
            <a:extLst>
              <a:ext uri="{FF2B5EF4-FFF2-40B4-BE49-F238E27FC236}">
                <a16:creationId xmlns:a16="http://schemas.microsoft.com/office/drawing/2014/main" id="{8CAEF2C8-8DD0-4F50-A3F9-43131F04914A}"/>
              </a:ext>
            </a:extLst>
          </p:cNvPr>
          <p:cNvSpPr/>
          <p:nvPr/>
        </p:nvSpPr>
        <p:spPr>
          <a:xfrm>
            <a:off x="1278293" y="2544741"/>
            <a:ext cx="9797143" cy="2386981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편집모드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1418258" y="2952309"/>
            <a:ext cx="9246632" cy="18540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1508470" y="3041901"/>
            <a:ext cx="2525442" cy="4665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OI_SceneManager.js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074260" y="3095278"/>
            <a:ext cx="8382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꾸민 </a:t>
            </a:r>
            <a:r>
              <a:rPr lang="en-US" altLang="ko-KR" sz="1600" dirty="0">
                <a:solidFill>
                  <a:schemeClr val="bg1"/>
                </a:solidFill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</a:rPr>
              <a:t>공간을 저장하고 불러오는 기능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02334" y="3682602"/>
            <a:ext cx="1136458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sz="1600" dirty="0">
                <a:solidFill>
                  <a:schemeClr val="bg1"/>
                </a:solidFill>
              </a:rPr>
              <a:t>var sceneManager = new </a:t>
            </a:r>
            <a:r>
              <a:rPr lang="nn-NO" altLang="ko-KR" sz="1600" dirty="0">
                <a:solidFill>
                  <a:srgbClr val="FF0000"/>
                </a:solidFill>
              </a:rPr>
              <a:t>SceneManager</a:t>
            </a:r>
            <a:r>
              <a:rPr lang="nn-NO" altLang="ko-KR" sz="1600" dirty="0">
                <a:solidFill>
                  <a:schemeClr val="bg1"/>
                </a:solidFill>
              </a:rPr>
              <a:t>();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포함 함수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sceneSave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</a:rPr>
              <a:t>scene</a:t>
            </a:r>
            <a:r>
              <a:rPr lang="en-US" altLang="ko-KR" sz="1600" dirty="0">
                <a:solidFill>
                  <a:schemeClr val="bg1"/>
                </a:solidFill>
              </a:rPr>
              <a:t>), </a:t>
            </a:r>
            <a:r>
              <a:rPr lang="en-US" altLang="ko-KR" sz="1600" dirty="0" err="1">
                <a:solidFill>
                  <a:schemeClr val="bg1"/>
                </a:solidFill>
              </a:rPr>
              <a:t>sceneLoad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accent1">
                    <a:lumMod val="75000"/>
                  </a:schemeClr>
                </a:solidFill>
              </a:rPr>
              <a:t>oiEvent</a:t>
            </a:r>
            <a:r>
              <a:rPr lang="en-US" altLang="ko-KR" sz="1600" dirty="0">
                <a:solidFill>
                  <a:schemeClr val="bg1"/>
                </a:solidFill>
              </a:rPr>
              <a:t>), </a:t>
            </a:r>
            <a:r>
              <a:rPr lang="en-US" altLang="ko-KR" sz="1600" dirty="0" err="1">
                <a:solidFill>
                  <a:schemeClr val="bg1"/>
                </a:solidFill>
              </a:rPr>
              <a:t>sceneReset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</a:rPr>
              <a:t>scene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098" name="Picture 2" descr="C:\Users\hss49\Desktop\그림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81" y="1599601"/>
            <a:ext cx="3678563" cy="76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734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둘러보기 시나리오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78293" y="2898929"/>
            <a:ext cx="11597955" cy="3471736"/>
            <a:chOff x="1278293" y="2954915"/>
            <a:chExt cx="11597955" cy="3471736"/>
          </a:xfrm>
        </p:grpSpPr>
        <p:sp>
          <p:nvSpPr>
            <p:cNvPr id="91" name="정육면체 90">
              <a:extLst>
                <a:ext uri="{FF2B5EF4-FFF2-40B4-BE49-F238E27FC236}">
                  <a16:creationId xmlns:a16="http://schemas.microsoft.com/office/drawing/2014/main" id="{8CAEF2C8-8DD0-4F50-A3F9-43131F04914A}"/>
                </a:ext>
              </a:extLst>
            </p:cNvPr>
            <p:cNvSpPr/>
            <p:nvPr/>
          </p:nvSpPr>
          <p:spPr>
            <a:xfrm>
              <a:off x="1278293" y="2954915"/>
              <a:ext cx="9797143" cy="3471736"/>
            </a:xfrm>
            <a:prstGeom prst="cube">
              <a:avLst>
                <a:gd name="adj" fmla="val 60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418258" y="3355344"/>
              <a:ext cx="9246632" cy="29304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555125" y="3489789"/>
              <a:ext cx="2525442" cy="46657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OI_TestPlay.js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4120915" y="3561828"/>
              <a:ext cx="83821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- </a:t>
              </a:r>
              <a:r>
                <a:rPr lang="ko-KR" altLang="en-US" sz="1600" dirty="0">
                  <a:solidFill>
                    <a:schemeClr val="bg1"/>
                  </a:solidFill>
                </a:rPr>
                <a:t>편집한 </a:t>
              </a:r>
              <a:r>
                <a:rPr lang="en-US" altLang="ko-KR" sz="1600" dirty="0">
                  <a:solidFill>
                    <a:schemeClr val="bg1"/>
                  </a:solidFill>
                </a:rPr>
                <a:t>3D </a:t>
              </a:r>
              <a:r>
                <a:rPr lang="ko-KR" altLang="en-US" sz="1600" dirty="0">
                  <a:solidFill>
                    <a:schemeClr val="bg1"/>
                  </a:solidFill>
                </a:rPr>
                <a:t>공간을 </a:t>
              </a:r>
              <a:r>
                <a:rPr lang="en-US" altLang="ko-KR" sz="1600" dirty="0">
                  <a:solidFill>
                    <a:schemeClr val="bg1"/>
                  </a:solidFill>
                </a:rPr>
                <a:t>1</a:t>
              </a:r>
              <a:r>
                <a:rPr lang="ko-KR" altLang="en-US" sz="1600" dirty="0">
                  <a:solidFill>
                    <a:schemeClr val="bg1"/>
                  </a:solidFill>
                </a:rPr>
                <a:t>인칭으로 플레이 할 수 있도록 하는 객체 </a:t>
              </a:r>
              <a:endParaRPr lang="en-US" altLang="ko-KR" sz="1600" dirty="0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511665" y="4205138"/>
              <a:ext cx="11364583" cy="173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var</a:t>
              </a:r>
              <a:r>
                <a:rPr lang="en-US" altLang="ko-KR" sz="1600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TestPlay</a:t>
              </a:r>
              <a:r>
                <a:rPr lang="en-US" altLang="ko-KR" sz="1600" dirty="0">
                  <a:solidFill>
                    <a:schemeClr val="bg1"/>
                  </a:solidFill>
                </a:rPr>
                <a:t> = new </a:t>
              </a:r>
              <a:r>
                <a:rPr lang="en-US" altLang="ko-KR" sz="1600" dirty="0" err="1">
                  <a:solidFill>
                    <a:srgbClr val="FF0000"/>
                  </a:solidFill>
                </a:rPr>
                <a:t>OI_TestPlay</a:t>
              </a:r>
              <a:r>
                <a:rPr lang="en-US" altLang="ko-KR" sz="1600" dirty="0">
                  <a:solidFill>
                    <a:schemeClr val="bg1"/>
                  </a:solidFill>
                </a:rPr>
                <a:t>(document, </a:t>
              </a:r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</a:rPr>
                <a:t>MainRoom</a:t>
              </a:r>
              <a:r>
                <a:rPr lang="en-US" altLang="ko-KR" sz="1600" dirty="0">
                  <a:solidFill>
                    <a:schemeClr val="bg1"/>
                  </a:solidFill>
                </a:rPr>
                <a:t>);</a:t>
              </a:r>
            </a:p>
            <a:p>
              <a:endParaRPr lang="en-US" altLang="ko-KR" sz="1100" dirty="0">
                <a:solidFill>
                  <a:schemeClr val="bg1"/>
                </a:solidFill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웹 브라우저의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PointerLocker</a:t>
              </a:r>
              <a:r>
                <a:rPr lang="en-US" altLang="ko-KR" sz="1600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dirty="0">
                  <a:solidFill>
                    <a:schemeClr val="bg1"/>
                  </a:solidFill>
                </a:rPr>
                <a:t>객체를 검사하여 사용할 수 있으면 생성한다</a:t>
              </a:r>
              <a:r>
                <a:rPr lang="en-US" altLang="ko-KR" sz="1600" dirty="0">
                  <a:solidFill>
                    <a:schemeClr val="bg1"/>
                  </a:solidFill>
                </a:rPr>
                <a:t>. </a:t>
              </a: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포함 함수 </a:t>
              </a:r>
              <a:r>
                <a:rPr lang="en-US" altLang="ko-KR" sz="1600" dirty="0">
                  <a:solidFill>
                    <a:schemeClr val="bg1"/>
                  </a:solidFill>
                </a:rPr>
                <a:t>: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onKeyDown</a:t>
              </a:r>
              <a:r>
                <a:rPr lang="en-US" altLang="ko-KR" sz="1600" dirty="0">
                  <a:solidFill>
                    <a:schemeClr val="bg1"/>
                  </a:solidFill>
                </a:rPr>
                <a:t>(event),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onKeyUp</a:t>
              </a:r>
              <a:r>
                <a:rPr lang="en-US" altLang="ko-KR" sz="1600" dirty="0">
                  <a:solidFill>
                    <a:schemeClr val="bg1"/>
                  </a:solidFill>
                </a:rPr>
                <a:t>(event), update(),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attachEvent</a:t>
              </a:r>
              <a:r>
                <a:rPr lang="en-US" altLang="ko-KR" sz="1600" dirty="0">
                  <a:solidFill>
                    <a:schemeClr val="bg1"/>
                  </a:solidFill>
                </a:rPr>
                <a:t>(),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dettachEvent</a:t>
              </a:r>
              <a:r>
                <a:rPr lang="en-US" altLang="ko-KR" sz="1600" dirty="0">
                  <a:solidFill>
                    <a:schemeClr val="bg1"/>
                  </a:solidFill>
                </a:rPr>
                <a:t>()</a:t>
              </a: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* Ray Caster : </a:t>
              </a:r>
              <a:r>
                <a:rPr lang="ko-KR" altLang="en-US" sz="1600" dirty="0">
                  <a:solidFill>
                    <a:schemeClr val="bg1"/>
                  </a:solidFill>
                </a:rPr>
                <a:t>웹 브라우저상에서 마우스를 이용하여 </a:t>
              </a:r>
              <a:r>
                <a:rPr lang="en-US" altLang="ko-KR" sz="1600" dirty="0">
                  <a:solidFill>
                    <a:schemeClr val="bg1"/>
                  </a:solidFill>
                </a:rPr>
                <a:t>3D </a:t>
              </a:r>
              <a:r>
                <a:rPr lang="ko-KR" altLang="en-US" sz="1600" dirty="0">
                  <a:solidFill>
                    <a:schemeClr val="bg1"/>
                  </a:solidFill>
                </a:rPr>
                <a:t>공간의 좌표를 선택할 수 있도록 하는 </a:t>
              </a:r>
              <a:r>
                <a:rPr lang="en-US" altLang="ko-KR" sz="1600" dirty="0">
                  <a:solidFill>
                    <a:schemeClr val="bg1"/>
                  </a:solidFill>
                </a:rPr>
                <a:t>API</a:t>
              </a:r>
            </a:p>
          </p:txBody>
        </p:sp>
      </p:grpSp>
      <p:pic>
        <p:nvPicPr>
          <p:cNvPr id="3" name="Picture 2" descr="C:\Users\hss49\Desktop\그림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80" y="1377063"/>
            <a:ext cx="4925879" cy="156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71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516432" y="1847855"/>
            <a:ext cx="9266363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3000" dirty="0">
                <a:solidFill>
                  <a:schemeClr val="accent6"/>
                </a:solidFill>
              </a:rPr>
              <a:t>지난 발표에서의 지적 사항</a:t>
            </a:r>
            <a:endParaRPr lang="en-US" altLang="ko-KR" sz="3000" dirty="0">
              <a:solidFill>
                <a:schemeClr val="accent6"/>
              </a:solidFill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33D4515-CB11-4AAE-9D88-D476161999F9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79" name="육각형 78">
              <a:extLst>
                <a:ext uri="{FF2B5EF4-FFF2-40B4-BE49-F238E27FC236}">
                  <a16:creationId xmlns:a16="http://schemas.microsoft.com/office/drawing/2014/main" id="{7AEABE2C-FD54-418F-9F51-D40458319A9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27D253C-685F-4658-821C-502FA371A43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466AB437-97E1-4B0D-813F-8776A4E89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20227D29-0FB0-4223-A90A-7CF0B2732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E21CD099-79D9-4755-A2AE-FAD2572323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개요</a:t>
            </a:r>
          </a:p>
        </p:txBody>
      </p:sp>
      <p:sp>
        <p:nvSpPr>
          <p:cNvPr id="96" name="부제목 2">
            <a:extLst>
              <a:ext uri="{FF2B5EF4-FFF2-40B4-BE49-F238E27FC236}">
                <a16:creationId xmlns:a16="http://schemas.microsoft.com/office/drawing/2014/main" id="{8E08233D-61F8-48B5-AA43-765124FF3A42}"/>
              </a:ext>
            </a:extLst>
          </p:cNvPr>
          <p:cNvSpPr txBox="1">
            <a:spLocks/>
          </p:cNvSpPr>
          <p:nvPr/>
        </p:nvSpPr>
        <p:spPr>
          <a:xfrm>
            <a:off x="1656425" y="3246428"/>
            <a:ext cx="10145304" cy="2685351"/>
          </a:xfrm>
          <a:prstGeom prst="rect">
            <a:avLst/>
          </a:prstGeom>
        </p:spPr>
        <p:txBody>
          <a:bodyPr vert="horz" wrap="square" lIns="91440" tIns="0" rIns="91440" bIns="45720" rtlCol="0" anchor="b">
            <a:sp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구현 가능성</a:t>
            </a:r>
            <a:endParaRPr lang="en-US" altLang="ko-KR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시나리오 부족</a:t>
            </a:r>
            <a:endParaRPr lang="en-US" altLang="ko-KR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00"/>
                </a:solidFill>
              </a:rPr>
              <a:t>인공지능 컨텐츠 부족</a:t>
            </a:r>
            <a:r>
              <a:rPr lang="en-US" altLang="ko-KR" sz="2400" dirty="0">
                <a:solidFill>
                  <a:srgbClr val="FFFF00"/>
                </a:solidFill>
              </a:rPr>
              <a:t>(</a:t>
            </a:r>
            <a:r>
              <a:rPr lang="ko-KR" altLang="en-US" sz="2400" dirty="0">
                <a:solidFill>
                  <a:srgbClr val="FFFF00"/>
                </a:solidFill>
              </a:rPr>
              <a:t>설계발표 지적사항</a:t>
            </a:r>
            <a:r>
              <a:rPr lang="en-US" altLang="ko-KR" sz="2400" dirty="0">
                <a:solidFill>
                  <a:srgbClr val="FFFF00"/>
                </a:solidFill>
              </a:rPr>
              <a:t>)</a:t>
            </a:r>
          </a:p>
          <a:p>
            <a:pPr algn="l">
              <a:lnSpc>
                <a:spcPct val="150000"/>
              </a:lnSpc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76150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정육면체 90">
            <a:extLst>
              <a:ext uri="{FF2B5EF4-FFF2-40B4-BE49-F238E27FC236}">
                <a16:creationId xmlns:a16="http://schemas.microsoft.com/office/drawing/2014/main" id="{8CAEF2C8-8DD0-4F50-A3F9-43131F04914A}"/>
              </a:ext>
            </a:extLst>
          </p:cNvPr>
          <p:cNvSpPr/>
          <p:nvPr/>
        </p:nvSpPr>
        <p:spPr>
          <a:xfrm>
            <a:off x="1278293" y="2898929"/>
            <a:ext cx="9797143" cy="3846788"/>
          </a:xfrm>
          <a:prstGeom prst="cube">
            <a:avLst>
              <a:gd name="adj" fmla="val 6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둘러보기 시나리오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1446348" y="3299357"/>
            <a:ext cx="9246632" cy="3362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1573787" y="3443134"/>
            <a:ext cx="2525442" cy="4665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OI_Event.js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139577" y="3515173"/>
            <a:ext cx="8382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모든 이벤트를 구현해 놓은 객체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67651" y="4401089"/>
            <a:ext cx="11364583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</a:rPr>
              <a:t>플레이 모드에서 </a:t>
            </a:r>
            <a:r>
              <a:rPr lang="en-US" altLang="ko-KR" sz="1600" dirty="0" err="1">
                <a:solidFill>
                  <a:schemeClr val="bg1"/>
                </a:solidFill>
              </a:rPr>
              <a:t>RayCaster</a:t>
            </a:r>
            <a:r>
              <a:rPr lang="ko-KR" altLang="en-US" sz="1600" dirty="0">
                <a:solidFill>
                  <a:schemeClr val="bg1"/>
                </a:solidFill>
              </a:rPr>
              <a:t>로 특정 이벤트 객체를 선택하면 해당하는 이벤트 발생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각 이벤트에서 사용되는 동영상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이미지와 게시물들은 </a:t>
            </a:r>
            <a:r>
              <a:rPr lang="en-US" altLang="ko-KR" sz="1600" dirty="0" err="1">
                <a:solidFill>
                  <a:schemeClr val="bg1"/>
                </a:solidFill>
              </a:rPr>
              <a:t>Django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서버를 이용하여 </a:t>
            </a:r>
            <a:r>
              <a:rPr lang="en-US" altLang="ko-KR" sz="1600" dirty="0">
                <a:solidFill>
                  <a:schemeClr val="bg1"/>
                </a:solidFill>
              </a:rPr>
              <a:t>DB</a:t>
            </a:r>
            <a:r>
              <a:rPr lang="ko-KR" altLang="en-US" sz="1600" dirty="0">
                <a:solidFill>
                  <a:schemeClr val="bg1"/>
                </a:solidFill>
              </a:rPr>
              <a:t>에 저장한다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* Galleria.js </a:t>
            </a:r>
            <a:r>
              <a:rPr lang="ko-KR" altLang="en-US" sz="1600" dirty="0">
                <a:solidFill>
                  <a:schemeClr val="bg1"/>
                </a:solidFill>
              </a:rPr>
              <a:t>를 이용하여 서버에 저장되어있는 이미지들을 보여준다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* HTML5</a:t>
            </a:r>
            <a:r>
              <a:rPr lang="ko-KR" altLang="en-US" sz="1600" dirty="0">
                <a:solidFill>
                  <a:schemeClr val="bg1"/>
                </a:solidFill>
              </a:rPr>
              <a:t> 를 이용하여 서버에 저장되어있는 동영상들을 보여준다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포함 함수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Galleria.ready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</a:rPr>
              <a:t>opstions</a:t>
            </a:r>
            <a:r>
              <a:rPr lang="en-US" altLang="ko-KR" sz="1600" dirty="0">
                <a:solidFill>
                  <a:schemeClr val="bg1"/>
                </a:solidFill>
              </a:rPr>
              <a:t>), </a:t>
            </a:r>
            <a:r>
              <a:rPr lang="en-US" altLang="ko-KR" sz="1600" dirty="0" err="1">
                <a:solidFill>
                  <a:schemeClr val="bg1"/>
                </a:solidFill>
              </a:rPr>
              <a:t>Galleria.run</a:t>
            </a:r>
            <a:r>
              <a:rPr lang="en-US" altLang="ko-KR" sz="1600" dirty="0">
                <a:solidFill>
                  <a:schemeClr val="bg1"/>
                </a:solidFill>
              </a:rPr>
              <a:t>(), HTML5 functions</a:t>
            </a:r>
          </a:p>
        </p:txBody>
      </p:sp>
      <p:pic>
        <p:nvPicPr>
          <p:cNvPr id="95" name="Picture 2" descr="C:\Users\hss49\Desktop\그림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80" y="1377063"/>
            <a:ext cx="4925879" cy="156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1455679" y="3953201"/>
            <a:ext cx="11364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</a:rPr>
              <a:t>var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oiEvent</a:t>
            </a:r>
            <a:r>
              <a:rPr lang="en-US" altLang="ko-KR" sz="1600" dirty="0">
                <a:solidFill>
                  <a:schemeClr val="bg1"/>
                </a:solidFill>
              </a:rPr>
              <a:t> =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 </a:t>
            </a:r>
            <a:r>
              <a:rPr lang="en-US" altLang="ko-KR" sz="1500" dirty="0">
                <a:solidFill>
                  <a:schemeClr val="bg1"/>
                </a:solidFill>
              </a:rPr>
              <a:t>new </a:t>
            </a:r>
            <a:r>
              <a:rPr lang="en-US" altLang="ko-KR" sz="1500" dirty="0" err="1">
                <a:solidFill>
                  <a:srgbClr val="FF0000"/>
                </a:solidFill>
              </a:rPr>
              <a:t>OI_Event</a:t>
            </a:r>
            <a:r>
              <a:rPr lang="en-US" altLang="ko-KR" sz="1500" dirty="0">
                <a:solidFill>
                  <a:schemeClr val="bg1"/>
                </a:solidFill>
              </a:rPr>
              <a:t>(document, Assets, </a:t>
            </a:r>
            <a:r>
              <a:rPr lang="en-US" altLang="ko-KR" sz="1500" dirty="0" err="1">
                <a:solidFill>
                  <a:schemeClr val="bg1"/>
                </a:solidFill>
              </a:rPr>
              <a:t>PreviewScene</a:t>
            </a:r>
            <a:r>
              <a:rPr lang="en-US" altLang="ko-KR" sz="1500" dirty="0">
                <a:solidFill>
                  <a:schemeClr val="bg1"/>
                </a:solidFill>
              </a:rPr>
              <a:t>, Dictionary, </a:t>
            </a:r>
            <a:r>
              <a:rPr lang="en-US" altLang="ko-KR" sz="1500" dirty="0" err="1">
                <a:solidFill>
                  <a:schemeClr val="bg1"/>
                </a:solidFill>
              </a:rPr>
              <a:t>MainCustomCam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en-US" altLang="ko-KR" sz="1500" dirty="0" err="1">
                <a:solidFill>
                  <a:schemeClr val="bg1"/>
                </a:solidFill>
              </a:rPr>
              <a:t>MainRoom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en-US" altLang="ko-KR" sz="1500" dirty="0" err="1">
                <a:solidFill>
                  <a:schemeClr val="bg1"/>
                </a:solidFill>
              </a:rPr>
              <a:t>TestPlay</a:t>
            </a:r>
            <a:r>
              <a:rPr lang="en-US" altLang="ko-KR" sz="1500" dirty="0">
                <a:solidFill>
                  <a:schemeClr val="bg1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21908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채팅 시나리오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278293" y="2553685"/>
            <a:ext cx="11532638" cy="4259884"/>
            <a:chOff x="1278293" y="2497699"/>
            <a:chExt cx="11532638" cy="4259884"/>
          </a:xfrm>
        </p:grpSpPr>
        <p:sp>
          <p:nvSpPr>
            <p:cNvPr id="91" name="정육면체 90">
              <a:extLst>
                <a:ext uri="{FF2B5EF4-FFF2-40B4-BE49-F238E27FC236}">
                  <a16:creationId xmlns:a16="http://schemas.microsoft.com/office/drawing/2014/main" id="{8CAEF2C8-8DD0-4F50-A3F9-43131F04914A}"/>
                </a:ext>
              </a:extLst>
            </p:cNvPr>
            <p:cNvSpPr/>
            <p:nvPr/>
          </p:nvSpPr>
          <p:spPr>
            <a:xfrm>
              <a:off x="1278293" y="2497699"/>
              <a:ext cx="9797143" cy="4169589"/>
            </a:xfrm>
            <a:prstGeom prst="cube">
              <a:avLst>
                <a:gd name="adj" fmla="val 60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418258" y="2988629"/>
              <a:ext cx="9246632" cy="3553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564456" y="3153873"/>
              <a:ext cx="2525442" cy="46657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OI_Communications.js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4130246" y="3207250"/>
              <a:ext cx="83821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- </a:t>
              </a:r>
              <a:r>
                <a:rPr lang="ko-KR" altLang="en-US" sz="1600" dirty="0">
                  <a:solidFill>
                    <a:schemeClr val="bg1"/>
                  </a:solidFill>
                </a:rPr>
                <a:t>음성</a:t>
              </a:r>
              <a:r>
                <a:rPr lang="en-US" altLang="ko-KR" sz="1600" dirty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</a:rPr>
                <a:t>영상</a:t>
              </a:r>
              <a:r>
                <a:rPr lang="en-US" altLang="ko-KR" sz="1600" dirty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</a:rPr>
                <a:t>텍스트 채팅 지원</a:t>
              </a:r>
              <a:endParaRPr lang="en-US" altLang="ko-KR" sz="1600" dirty="0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446348" y="3710595"/>
              <a:ext cx="1136458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n-NO" altLang="ko-KR" sz="1600" dirty="0">
                  <a:solidFill>
                    <a:schemeClr val="bg1"/>
                  </a:solidFill>
                </a:rPr>
                <a:t>var </a:t>
              </a:r>
              <a:r>
                <a:rPr lang="en-US" altLang="ko-KR" sz="1600" dirty="0">
                  <a:solidFill>
                    <a:schemeClr val="bg1"/>
                  </a:solidFill>
                </a:rPr>
                <a:t>communications</a:t>
              </a:r>
              <a:r>
                <a:rPr lang="nn-NO" altLang="ko-KR" sz="1600" dirty="0">
                  <a:solidFill>
                    <a:schemeClr val="bg1"/>
                  </a:solidFill>
                </a:rPr>
                <a:t> = new </a:t>
              </a:r>
              <a:r>
                <a:rPr lang="nn-NO" altLang="ko-KR" sz="1600" dirty="0">
                  <a:solidFill>
                    <a:srgbClr val="FF0000"/>
                  </a:solidFill>
                </a:rPr>
                <a:t>OI_Communications</a:t>
              </a:r>
              <a:r>
                <a:rPr lang="nn-NO" altLang="ko-KR" sz="1600" dirty="0">
                  <a:solidFill>
                    <a:schemeClr val="bg1"/>
                  </a:solidFill>
                </a:rPr>
                <a:t>();</a:t>
              </a:r>
            </a:p>
            <a:p>
              <a:endParaRPr lang="nn-NO" altLang="ko-KR" sz="1600" dirty="0">
                <a:solidFill>
                  <a:schemeClr val="bg1"/>
                </a:solidFill>
              </a:endParaRPr>
            </a:p>
            <a:p>
              <a:endParaRPr lang="nn-NO" altLang="ko-KR" sz="1600" dirty="0">
                <a:solidFill>
                  <a:schemeClr val="bg1"/>
                </a:solidFill>
              </a:endParaRP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1. </a:t>
              </a:r>
              <a:r>
                <a:rPr lang="ko-KR" altLang="en-US" sz="1600" dirty="0">
                  <a:solidFill>
                    <a:schemeClr val="bg1"/>
                  </a:solidFill>
                </a:rPr>
                <a:t>커뮤니케이션 버튼 클릭 시 </a:t>
              </a:r>
              <a:r>
                <a:rPr lang="en-US" altLang="ko-KR" sz="1600" dirty="0">
                  <a:solidFill>
                    <a:schemeClr val="bg1"/>
                  </a:solidFill>
                </a:rPr>
                <a:t>RTC </a:t>
              </a:r>
              <a:r>
                <a:rPr lang="ko-KR" altLang="en-US" sz="1600" dirty="0">
                  <a:solidFill>
                    <a:schemeClr val="bg1"/>
                  </a:solidFill>
                </a:rPr>
                <a:t>서버의 </a:t>
              </a:r>
              <a:r>
                <a:rPr lang="en-US" altLang="ko-KR" sz="1600" dirty="0">
                  <a:solidFill>
                    <a:schemeClr val="bg1"/>
                  </a:solidFill>
                </a:rPr>
                <a:t>9001</a:t>
              </a:r>
              <a:r>
                <a:rPr lang="ko-KR" altLang="en-US" sz="1600" dirty="0">
                  <a:solidFill>
                    <a:schemeClr val="bg1"/>
                  </a:solidFill>
                </a:rPr>
                <a:t>번 포트로 연결 요청을 보냄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2. </a:t>
              </a:r>
              <a:r>
                <a:rPr lang="ko-KR" altLang="en-US" sz="1600" dirty="0">
                  <a:solidFill>
                    <a:schemeClr val="bg1"/>
                  </a:solidFill>
                </a:rPr>
                <a:t>방 생성하기 버튼을 눌러서 </a:t>
              </a:r>
              <a:r>
                <a:rPr lang="en-US" altLang="ko-KR" sz="1600" dirty="0">
                  <a:solidFill>
                    <a:schemeClr val="bg1"/>
                  </a:solidFill>
                </a:rPr>
                <a:t>Python </a:t>
              </a:r>
              <a:r>
                <a:rPr lang="ko-KR" altLang="en-US" sz="1600" dirty="0">
                  <a:solidFill>
                    <a:schemeClr val="bg1"/>
                  </a:solidFill>
                </a:rPr>
                <a:t>서버에서 받아온 키 값으로 </a:t>
              </a:r>
              <a:r>
                <a:rPr lang="en-US" altLang="ko-KR" sz="1600" dirty="0">
                  <a:solidFill>
                    <a:schemeClr val="bg1"/>
                  </a:solidFill>
                </a:rPr>
                <a:t>RTC </a:t>
              </a:r>
              <a:r>
                <a:rPr lang="ko-KR" altLang="en-US" sz="1600" dirty="0">
                  <a:solidFill>
                    <a:schemeClr val="bg1"/>
                  </a:solidFill>
                </a:rPr>
                <a:t>서버에 방을 생성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</a:rPr>
                <a:t>생성된 모든 방 리스트를 </a:t>
              </a:r>
              <a:r>
                <a:rPr lang="en-US" altLang="ko-KR" sz="1600" dirty="0">
                  <a:solidFill>
                    <a:schemeClr val="bg1"/>
                  </a:solidFill>
                </a:rPr>
                <a:t>RTC </a:t>
              </a:r>
              <a:r>
                <a:rPr lang="ko-KR" altLang="en-US" sz="1600" dirty="0">
                  <a:solidFill>
                    <a:schemeClr val="bg1"/>
                  </a:solidFill>
                </a:rPr>
                <a:t>서버로 부터 받아와서 보여줄 수 있다</a:t>
              </a:r>
              <a:r>
                <a:rPr lang="en-US" altLang="ko-KR" sz="1600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4. </a:t>
              </a:r>
              <a:r>
                <a:rPr lang="ko-KR" altLang="en-US" sz="1600" dirty="0">
                  <a:solidFill>
                    <a:schemeClr val="bg1"/>
                  </a:solidFill>
                </a:rPr>
                <a:t>선택한 방에 연결하여 통신한다</a:t>
              </a:r>
              <a:r>
                <a:rPr lang="en-US" altLang="ko-KR" sz="1600" dirty="0">
                  <a:solidFill>
                    <a:schemeClr val="bg1"/>
                  </a:solidFill>
                </a:rPr>
                <a:t>.</a:t>
              </a: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포함 함수 </a:t>
              </a:r>
              <a:r>
                <a:rPr lang="en-US" altLang="ko-KR" sz="1600" dirty="0">
                  <a:solidFill>
                    <a:schemeClr val="bg1"/>
                  </a:solidFill>
                </a:rPr>
                <a:t>: open-public-room(),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showRoomURL</a:t>
              </a:r>
              <a:r>
                <a:rPr lang="en-US" altLang="ko-KR" sz="1600" dirty="0">
                  <a:solidFill>
                    <a:schemeClr val="bg1"/>
                  </a:solidFill>
                </a:rPr>
                <a:t>(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roomid</a:t>
              </a:r>
              <a:r>
                <a:rPr lang="en-US" altLang="ko-KR" sz="1600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                  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disableInputButtons</a:t>
              </a:r>
              <a:r>
                <a:rPr lang="en-US" altLang="ko-KR" sz="1600" dirty="0">
                  <a:solidFill>
                    <a:schemeClr val="bg1"/>
                  </a:solidFill>
                </a:rPr>
                <a:t>(),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enableInputButtons</a:t>
              </a:r>
              <a:r>
                <a:rPr lang="en-US" altLang="ko-KR" sz="1600" dirty="0">
                  <a:solidFill>
                    <a:schemeClr val="bg1"/>
                  </a:solidFill>
                </a:rPr>
                <a:t>(),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looper</a:t>
              </a:r>
              <a:r>
                <a:rPr lang="en-US" altLang="ko-KR" sz="1600" dirty="0">
                  <a:solidFill>
                    <a:schemeClr val="bg1"/>
                  </a:solidFill>
                </a:rPr>
                <a:t>(),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onUserStatusChanged</a:t>
              </a:r>
              <a:r>
                <a:rPr lang="en-US" altLang="ko-KR" sz="1600" dirty="0">
                  <a:solidFill>
                    <a:schemeClr val="bg1"/>
                  </a:solidFill>
                </a:rPr>
                <a:t>(event)</a:t>
              </a: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0" name="Picture 2" descr="C:\Users\hss49\Desktop\그림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120" y="1489329"/>
            <a:ext cx="4993037" cy="96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7128639" y="3084388"/>
            <a:ext cx="3401253" cy="1871439"/>
            <a:chOff x="1446348" y="2451754"/>
            <a:chExt cx="3401253" cy="1871439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1446348" y="2451754"/>
              <a:ext cx="1451209" cy="534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클라이언트</a:t>
              </a: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1476627" y="3390290"/>
              <a:ext cx="1451209" cy="534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Python Server</a:t>
              </a:r>
              <a:endParaRPr lang="ko-KR" altLang="en-US" dirty="0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3396392" y="2466730"/>
              <a:ext cx="1451209" cy="534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RTC Server</a:t>
              </a:r>
              <a:endParaRPr lang="ko-KR" altLang="en-US" dirty="0"/>
            </a:p>
          </p:txBody>
        </p: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12619F9E-EB73-4F06-9885-D3E7D08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2737818" y="2880676"/>
              <a:ext cx="0" cy="594755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12619F9E-EB73-4F06-9885-D3E7D08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2827177" y="2725708"/>
              <a:ext cx="625201" cy="11870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99" name="순서도: 자기 디스크 98">
              <a:extLst>
                <a:ext uri="{FF2B5EF4-FFF2-40B4-BE49-F238E27FC236}">
                  <a16:creationId xmlns:a16="http://schemas.microsoft.com/office/drawing/2014/main" id="{6335DC9D-5D10-47DB-A76E-C8D32D3BE8A2}"/>
                </a:ext>
              </a:extLst>
            </p:cNvPr>
            <p:cNvSpPr/>
            <p:nvPr/>
          </p:nvSpPr>
          <p:spPr>
            <a:xfrm>
              <a:off x="3265714" y="3507564"/>
              <a:ext cx="1402765" cy="815629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데이터 베이스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(SQLite)</a:t>
              </a:r>
              <a:endParaRPr lang="ko-KR" altLang="en-US" sz="1200" dirty="0"/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12619F9E-EB73-4F06-9885-D3E7D08FF7F9}"/>
                </a:ext>
              </a:extLst>
            </p:cNvPr>
            <p:cNvCxnSpPr>
              <a:cxnSpLocks/>
              <a:endCxn id="99" idx="2"/>
            </p:cNvCxnSpPr>
            <p:nvPr/>
          </p:nvCxnSpPr>
          <p:spPr>
            <a:xfrm>
              <a:off x="2827177" y="3627056"/>
              <a:ext cx="438537" cy="288323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717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시스템 모듈 상세 설계 </a:t>
            </a:r>
            <a:r>
              <a:rPr lang="en-US" altLang="ko-KR" sz="3600" dirty="0"/>
              <a:t>(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id="{E586F1DA-8076-4872-9B47-1C958D7AC22A}"/>
              </a:ext>
            </a:extLst>
          </p:cNvPr>
          <p:cNvSpPr txBox="1">
            <a:spLocks/>
          </p:cNvSpPr>
          <p:nvPr/>
        </p:nvSpPr>
        <p:spPr>
          <a:xfrm>
            <a:off x="1196435" y="1492643"/>
            <a:ext cx="8492797" cy="66019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멀티플레이 시나리오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278293" y="2553685"/>
            <a:ext cx="11532638" cy="4169589"/>
            <a:chOff x="1278293" y="2497699"/>
            <a:chExt cx="11532638" cy="4169589"/>
          </a:xfrm>
        </p:grpSpPr>
        <p:sp>
          <p:nvSpPr>
            <p:cNvPr id="91" name="정육면체 90">
              <a:extLst>
                <a:ext uri="{FF2B5EF4-FFF2-40B4-BE49-F238E27FC236}">
                  <a16:creationId xmlns:a16="http://schemas.microsoft.com/office/drawing/2014/main" id="{8CAEF2C8-8DD0-4F50-A3F9-43131F04914A}"/>
                </a:ext>
              </a:extLst>
            </p:cNvPr>
            <p:cNvSpPr/>
            <p:nvPr/>
          </p:nvSpPr>
          <p:spPr>
            <a:xfrm>
              <a:off x="1278293" y="2497699"/>
              <a:ext cx="9797143" cy="4169589"/>
            </a:xfrm>
            <a:prstGeom prst="cube">
              <a:avLst>
                <a:gd name="adj" fmla="val 60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418258" y="2988629"/>
              <a:ext cx="9246632" cy="3553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564456" y="3153873"/>
              <a:ext cx="2525442" cy="46657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OI_Multiplay.js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4130246" y="3207250"/>
              <a:ext cx="83821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- </a:t>
              </a:r>
              <a:r>
                <a:rPr lang="ko-KR" altLang="en-US" sz="1600" dirty="0">
                  <a:solidFill>
                    <a:schemeClr val="bg1"/>
                  </a:solidFill>
                </a:rPr>
                <a:t>유저간 멀티플레이 지원</a:t>
              </a:r>
              <a:endParaRPr lang="en-US" altLang="ko-KR" sz="1600" dirty="0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446348" y="3710595"/>
              <a:ext cx="1136458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n-NO" altLang="ko-KR" sz="1600" dirty="0">
                  <a:solidFill>
                    <a:schemeClr val="bg1"/>
                  </a:solidFill>
                </a:rPr>
                <a:t>var multiplay= new </a:t>
              </a:r>
              <a:r>
                <a:rPr lang="nn-NO" altLang="ko-KR" sz="1600" dirty="0">
                  <a:solidFill>
                    <a:srgbClr val="FF0000"/>
                  </a:solidFill>
                </a:rPr>
                <a:t>OI_Multiplay</a:t>
              </a:r>
              <a:r>
                <a:rPr lang="nn-NO" altLang="ko-KR" sz="1600" dirty="0">
                  <a:solidFill>
                    <a:schemeClr val="bg1"/>
                  </a:solidFill>
                </a:rPr>
                <a:t>();</a:t>
              </a:r>
            </a:p>
            <a:p>
              <a:endParaRPr lang="nn-NO" altLang="ko-KR" sz="1600" dirty="0">
                <a:solidFill>
                  <a:schemeClr val="bg1"/>
                </a:solidFill>
              </a:endParaRPr>
            </a:p>
            <a:p>
              <a:endParaRPr lang="nn-NO" altLang="ko-KR" sz="1600" dirty="0">
                <a:solidFill>
                  <a:schemeClr val="bg1"/>
                </a:solidFill>
              </a:endParaRP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1. </a:t>
              </a:r>
              <a:r>
                <a:rPr lang="ko-KR" altLang="en-US" sz="1600" dirty="0">
                  <a:solidFill>
                    <a:schemeClr val="bg1"/>
                  </a:solidFill>
                </a:rPr>
                <a:t>참가 메뉴에서 유저 닉네임으로 유저가 생성한 방을 검색 및 로드</a:t>
              </a:r>
              <a:r>
                <a:rPr lang="en-US" altLang="ko-KR" sz="1600" dirty="0">
                  <a:solidFill>
                    <a:schemeClr val="bg1"/>
                  </a:solidFill>
                </a:rPr>
                <a:t>(Python </a:t>
              </a:r>
              <a:r>
                <a:rPr lang="ko-KR" altLang="en-US" sz="1600" dirty="0">
                  <a:solidFill>
                    <a:schemeClr val="bg1"/>
                  </a:solidFill>
                </a:rPr>
                <a:t>서버</a:t>
              </a:r>
              <a:r>
                <a:rPr lang="en-US" altLang="ko-KR" sz="1600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2. </a:t>
              </a:r>
              <a:r>
                <a:rPr lang="ko-KR" altLang="en-US" sz="1600" dirty="0">
                  <a:solidFill>
                    <a:schemeClr val="bg1"/>
                  </a:solidFill>
                </a:rPr>
                <a:t>방 참가하기 버튼을 누르면 멀티플레이 서버에서 해당 방의</a:t>
              </a:r>
              <a:r>
                <a:rPr lang="en-US" altLang="ko-KR" sz="1600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dirty="0">
                  <a:solidFill>
                    <a:schemeClr val="bg1"/>
                  </a:solidFill>
                </a:rPr>
                <a:t>세션 존재 여부를 검사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</a:rPr>
                <a:t>세션이 생성되어 있으면 참여</a:t>
              </a:r>
              <a:r>
                <a:rPr lang="en-US" altLang="ko-KR" sz="1600" dirty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</a:rPr>
                <a:t>생성되어있지 않으면 세션 생성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4. </a:t>
              </a:r>
              <a:r>
                <a:rPr lang="ko-KR" altLang="en-US" sz="1600" dirty="0">
                  <a:solidFill>
                    <a:schemeClr val="bg1"/>
                  </a:solidFill>
                </a:rPr>
                <a:t>세션에 연결된 사람들과 통신한다</a:t>
              </a:r>
              <a:r>
                <a:rPr lang="en-US" altLang="ko-KR" sz="1600" dirty="0">
                  <a:solidFill>
                    <a:schemeClr val="bg1"/>
                  </a:solidFill>
                </a:rPr>
                <a:t>.</a:t>
              </a: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포함 함수 </a:t>
              </a:r>
              <a:r>
                <a:rPr lang="en-US" altLang="ko-KR" sz="1600" dirty="0">
                  <a:solidFill>
                    <a:schemeClr val="bg1"/>
                  </a:solidFill>
                </a:rPr>
                <a:t>: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session_connect</a:t>
              </a:r>
              <a:r>
                <a:rPr lang="en-US" altLang="ko-KR" sz="1600" dirty="0">
                  <a:solidFill>
                    <a:schemeClr val="bg1"/>
                  </a:solidFill>
                </a:rPr>
                <a:t>(),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room_search</a:t>
              </a:r>
              <a:r>
                <a:rPr lang="en-US" altLang="ko-KR" sz="1600" dirty="0">
                  <a:solidFill>
                    <a:schemeClr val="bg1"/>
                  </a:solidFill>
                </a:rPr>
                <a:t>(),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room_join</a:t>
              </a:r>
              <a:r>
                <a:rPr lang="en-US" altLang="ko-KR" sz="1600" dirty="0">
                  <a:solidFill>
                    <a:schemeClr val="bg1"/>
                  </a:solidFill>
                </a:rPr>
                <a:t>(),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room_leave</a:t>
              </a:r>
              <a:r>
                <a:rPr lang="en-US" altLang="ko-KR" sz="1600" dirty="0">
                  <a:solidFill>
                    <a:schemeClr val="bg1"/>
                  </a:solidFill>
                </a:rPr>
                <a:t>() 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128639" y="3084388"/>
            <a:ext cx="3401253" cy="1871439"/>
            <a:chOff x="1446348" y="2451754"/>
            <a:chExt cx="3401253" cy="1871439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1446348" y="2451754"/>
              <a:ext cx="1451209" cy="534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클라이언트</a:t>
              </a: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1476627" y="3390290"/>
              <a:ext cx="1451209" cy="534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Python Server</a:t>
              </a:r>
              <a:endParaRPr lang="ko-KR" altLang="en-US" dirty="0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3396392" y="2466730"/>
              <a:ext cx="1451209" cy="534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멀티플레이</a:t>
              </a:r>
              <a:r>
                <a:rPr lang="en-US" altLang="ko-KR" dirty="0"/>
                <a:t> </a:t>
              </a:r>
              <a:r>
                <a:rPr lang="ko-KR" altLang="en-US" dirty="0"/>
                <a:t>서버</a:t>
              </a:r>
              <a:endParaRPr lang="en-US" altLang="ko-KR" dirty="0"/>
            </a:p>
          </p:txBody>
        </p: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12619F9E-EB73-4F06-9885-D3E7D08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2737818" y="2880676"/>
              <a:ext cx="0" cy="594755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12619F9E-EB73-4F06-9885-D3E7D08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2827177" y="2725708"/>
              <a:ext cx="625201" cy="11870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99" name="순서도: 자기 디스크 98">
              <a:extLst>
                <a:ext uri="{FF2B5EF4-FFF2-40B4-BE49-F238E27FC236}">
                  <a16:creationId xmlns:a16="http://schemas.microsoft.com/office/drawing/2014/main" id="{6335DC9D-5D10-47DB-A76E-C8D32D3BE8A2}"/>
                </a:ext>
              </a:extLst>
            </p:cNvPr>
            <p:cNvSpPr/>
            <p:nvPr/>
          </p:nvSpPr>
          <p:spPr>
            <a:xfrm>
              <a:off x="3265714" y="3507564"/>
              <a:ext cx="1402765" cy="815629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데이터 베이스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(SQLite)</a:t>
              </a:r>
              <a:endParaRPr lang="ko-KR" altLang="en-US" sz="1200" dirty="0"/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12619F9E-EB73-4F06-9885-D3E7D08FF7F9}"/>
                </a:ext>
              </a:extLst>
            </p:cNvPr>
            <p:cNvCxnSpPr>
              <a:cxnSpLocks/>
              <a:endCxn id="99" idx="2"/>
            </p:cNvCxnSpPr>
            <p:nvPr/>
          </p:nvCxnSpPr>
          <p:spPr>
            <a:xfrm>
              <a:off x="2827177" y="3627056"/>
              <a:ext cx="438537" cy="288323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4098" name="Picture 2" descr="C:\Users\hss49\Desktop\그림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76" y="1614880"/>
            <a:ext cx="5696492" cy="77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266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0A98659-3F0C-499A-A7B8-E9A4A13A9C0A}"/>
              </a:ext>
            </a:extLst>
          </p:cNvPr>
          <p:cNvSpPr/>
          <p:nvPr/>
        </p:nvSpPr>
        <p:spPr>
          <a:xfrm>
            <a:off x="4532236" y="4742034"/>
            <a:ext cx="46987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chemeClr val="accent6"/>
                </a:solidFill>
              </a:rPr>
              <a:t>WebGL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- 3D </a:t>
            </a:r>
            <a:r>
              <a:rPr lang="ko-KR" altLang="en-US" dirty="0">
                <a:solidFill>
                  <a:schemeClr val="accent6"/>
                </a:solidFill>
              </a:rPr>
              <a:t>공간 </a:t>
            </a:r>
            <a:r>
              <a:rPr lang="ko-KR" altLang="en-US" dirty="0" err="1">
                <a:solidFill>
                  <a:schemeClr val="accent6"/>
                </a:solidFill>
              </a:rPr>
              <a:t>렌더링</a:t>
            </a:r>
            <a:r>
              <a:rPr lang="ko-KR" altLang="en-US" dirty="0">
                <a:solidFill>
                  <a:schemeClr val="accent6"/>
                </a:solidFill>
              </a:rPr>
              <a:t> 환경을 구현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 err="1">
                <a:solidFill>
                  <a:schemeClr val="accent6"/>
                </a:solidFill>
              </a:rPr>
              <a:t>WebRTC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- </a:t>
            </a:r>
            <a:r>
              <a:rPr lang="ko-KR" altLang="en-US" dirty="0">
                <a:solidFill>
                  <a:schemeClr val="accent6"/>
                </a:solidFill>
              </a:rPr>
              <a:t>커뮤니케이션 기능을 구현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JavaScript - </a:t>
            </a:r>
            <a:r>
              <a:rPr lang="ko-KR" altLang="en-US" dirty="0">
                <a:solidFill>
                  <a:schemeClr val="accent6"/>
                </a:solidFill>
              </a:rPr>
              <a:t>클라이언트 환경 구현 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Google Speech - </a:t>
            </a:r>
            <a:r>
              <a:rPr lang="ko-KR" altLang="en-US" dirty="0">
                <a:solidFill>
                  <a:schemeClr val="accent6"/>
                </a:solidFill>
              </a:rPr>
              <a:t>음성인식 이벤트 처리 구현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A98659-3F0C-499A-A7B8-E9A4A13A9C0A}"/>
              </a:ext>
            </a:extLst>
          </p:cNvPr>
          <p:cNvSpPr/>
          <p:nvPr/>
        </p:nvSpPr>
        <p:spPr>
          <a:xfrm>
            <a:off x="4532236" y="4170709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SQLite 3 </a:t>
            </a:r>
            <a:r>
              <a:rPr lang="ko-KR" altLang="en-US" dirty="0">
                <a:solidFill>
                  <a:schemeClr val="accent6"/>
                </a:solidFill>
              </a:rPr>
              <a:t>를 이용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cxnSp>
        <p:nvCxnSpPr>
          <p:cNvPr id="94" name="직선 화살표 연결선 93"/>
          <p:cNvCxnSpPr/>
          <p:nvPr/>
        </p:nvCxnSpPr>
        <p:spPr>
          <a:xfrm>
            <a:off x="3543191" y="2055629"/>
            <a:ext cx="804866" cy="1702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0A98659-3F0C-499A-A7B8-E9A4A13A9C0A}"/>
              </a:ext>
            </a:extLst>
          </p:cNvPr>
          <p:cNvSpPr/>
          <p:nvPr/>
        </p:nvSpPr>
        <p:spPr>
          <a:xfrm>
            <a:off x="4532236" y="2919047"/>
            <a:ext cx="7233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AWS Linux </a:t>
            </a:r>
            <a:r>
              <a:rPr lang="ko-KR" altLang="en-US" dirty="0">
                <a:solidFill>
                  <a:schemeClr val="accent6"/>
                </a:solidFill>
              </a:rPr>
              <a:t>서버에 </a:t>
            </a:r>
            <a:r>
              <a:rPr lang="en-US" altLang="ko-KR" dirty="0">
                <a:solidFill>
                  <a:schemeClr val="accent6"/>
                </a:solidFill>
              </a:rPr>
              <a:t>Apache </a:t>
            </a:r>
            <a:r>
              <a:rPr lang="ko-KR" altLang="en-US" dirty="0">
                <a:solidFill>
                  <a:schemeClr val="accent6"/>
                </a:solidFill>
              </a:rPr>
              <a:t>환경을 구축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 err="1">
                <a:solidFill>
                  <a:schemeClr val="accent6"/>
                </a:solidFill>
              </a:rPr>
              <a:t>Django</a:t>
            </a:r>
            <a:r>
              <a:rPr lang="en-US" altLang="ko-KR" dirty="0">
                <a:solidFill>
                  <a:schemeClr val="accent6"/>
                </a:solidFill>
              </a:rPr>
              <a:t> Python web Framework</a:t>
            </a:r>
            <a:r>
              <a:rPr lang="ko-KR" altLang="en-US" dirty="0">
                <a:solidFill>
                  <a:schemeClr val="accent6"/>
                </a:solidFill>
              </a:rPr>
              <a:t>를 사용하여 구현</a:t>
            </a:r>
            <a:r>
              <a:rPr lang="en-US" altLang="ko-KR" dirty="0">
                <a:solidFill>
                  <a:schemeClr val="accent6"/>
                </a:solidFill>
              </a:rPr>
              <a:t>, Apache</a:t>
            </a:r>
            <a:r>
              <a:rPr lang="ko-KR" altLang="en-US" dirty="0">
                <a:solidFill>
                  <a:schemeClr val="accent6"/>
                </a:solidFill>
              </a:rPr>
              <a:t>와 연동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A98659-3F0C-499A-A7B8-E9A4A13A9C0A}"/>
              </a:ext>
            </a:extLst>
          </p:cNvPr>
          <p:cNvSpPr/>
          <p:nvPr/>
        </p:nvSpPr>
        <p:spPr>
          <a:xfrm>
            <a:off x="4532236" y="6111525"/>
            <a:ext cx="2783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chemeClr val="accent6"/>
                </a:solidFill>
              </a:rPr>
              <a:t>WebVR</a:t>
            </a:r>
            <a:r>
              <a:rPr lang="en-US" altLang="ko-KR" dirty="0">
                <a:solidFill>
                  <a:schemeClr val="accent6"/>
                </a:solidFill>
              </a:rPr>
              <a:t> - VR </a:t>
            </a:r>
            <a:r>
              <a:rPr lang="ko-KR" altLang="en-US" dirty="0">
                <a:solidFill>
                  <a:schemeClr val="accent6"/>
                </a:solidFill>
              </a:rPr>
              <a:t>환경을 구현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103" name="순서도: 자기 디스크 102">
            <a:extLst>
              <a:ext uri="{FF2B5EF4-FFF2-40B4-BE49-F238E27FC236}">
                <a16:creationId xmlns:a16="http://schemas.microsoft.com/office/drawing/2014/main" id="{6335DC9D-5D10-47DB-A76E-C8D32D3BE8A2}"/>
              </a:ext>
            </a:extLst>
          </p:cNvPr>
          <p:cNvSpPr/>
          <p:nvPr/>
        </p:nvSpPr>
        <p:spPr>
          <a:xfrm>
            <a:off x="1534321" y="3912826"/>
            <a:ext cx="1443686" cy="8394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데이터 베이스</a:t>
            </a:r>
            <a:endParaRPr lang="en-US" altLang="ko-KR" sz="1400" dirty="0"/>
          </a:p>
          <a:p>
            <a:pPr algn="ctr"/>
            <a:r>
              <a:rPr lang="en-US" altLang="ko-KR" sz="1400" dirty="0"/>
              <a:t>(SQLite)</a:t>
            </a:r>
            <a:endParaRPr lang="ko-KR" altLang="en-US" sz="1400" dirty="0"/>
          </a:p>
        </p:txBody>
      </p:sp>
      <p:sp>
        <p:nvSpPr>
          <p:cNvPr id="110" name="정육면체 109">
            <a:extLst>
              <a:ext uri="{FF2B5EF4-FFF2-40B4-BE49-F238E27FC236}">
                <a16:creationId xmlns:a16="http://schemas.microsoft.com/office/drawing/2014/main" id="{315FB925-3918-43C2-B4D1-C1FBC41A54C1}"/>
              </a:ext>
            </a:extLst>
          </p:cNvPr>
          <p:cNvSpPr/>
          <p:nvPr/>
        </p:nvSpPr>
        <p:spPr>
          <a:xfrm>
            <a:off x="1305733" y="2057331"/>
            <a:ext cx="1900863" cy="5363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커뮤니케이션 서버</a:t>
            </a:r>
            <a:endParaRPr lang="en-US" altLang="ko-KR" sz="1400" dirty="0"/>
          </a:p>
        </p:txBody>
      </p:sp>
      <p:sp>
        <p:nvSpPr>
          <p:cNvPr id="111" name="정육면체 110">
            <a:extLst>
              <a:ext uri="{FF2B5EF4-FFF2-40B4-BE49-F238E27FC236}">
                <a16:creationId xmlns:a16="http://schemas.microsoft.com/office/drawing/2014/main" id="{315FB925-3918-43C2-B4D1-C1FBC41A54C1}"/>
              </a:ext>
            </a:extLst>
          </p:cNvPr>
          <p:cNvSpPr/>
          <p:nvPr/>
        </p:nvSpPr>
        <p:spPr>
          <a:xfrm>
            <a:off x="1305733" y="1457363"/>
            <a:ext cx="1900863" cy="5363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멀티플레이 서버</a:t>
            </a:r>
            <a:endParaRPr lang="en-US" altLang="ko-KR" sz="1400" dirty="0"/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315FB925-3918-43C2-B4D1-C1FBC41A54C1}"/>
              </a:ext>
            </a:extLst>
          </p:cNvPr>
          <p:cNvSpPr/>
          <p:nvPr/>
        </p:nvSpPr>
        <p:spPr>
          <a:xfrm>
            <a:off x="1305733" y="3163815"/>
            <a:ext cx="1900863" cy="5363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아파치 서버</a:t>
            </a:r>
            <a:endParaRPr lang="en-US" altLang="ko-KR" sz="1400" dirty="0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315FB925-3918-43C2-B4D1-C1FBC41A54C1}"/>
              </a:ext>
            </a:extLst>
          </p:cNvPr>
          <p:cNvSpPr/>
          <p:nvPr/>
        </p:nvSpPr>
        <p:spPr>
          <a:xfrm>
            <a:off x="1464906" y="2758714"/>
            <a:ext cx="1604865" cy="5363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웹 서버</a:t>
            </a:r>
            <a:endParaRPr lang="en-US" altLang="ko-KR" sz="1400" dirty="0"/>
          </a:p>
        </p:txBody>
      </p:sp>
      <p:sp>
        <p:nvSpPr>
          <p:cNvPr id="114" name="왼쪽 중괄호 113">
            <a:extLst>
              <a:ext uri="{FF2B5EF4-FFF2-40B4-BE49-F238E27FC236}">
                <a16:creationId xmlns:a16="http://schemas.microsoft.com/office/drawing/2014/main" id="{F916CEA8-52BE-47F0-991E-5191477A169F}"/>
              </a:ext>
            </a:extLst>
          </p:cNvPr>
          <p:cNvSpPr/>
          <p:nvPr/>
        </p:nvSpPr>
        <p:spPr>
          <a:xfrm rot="10800000">
            <a:off x="3297783" y="1634090"/>
            <a:ext cx="360000" cy="843078"/>
          </a:xfrm>
          <a:prstGeom prst="leftBrac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0A98659-3F0C-499A-A7B8-E9A4A13A9C0A}"/>
              </a:ext>
            </a:extLst>
          </p:cNvPr>
          <p:cNvSpPr/>
          <p:nvPr/>
        </p:nvSpPr>
        <p:spPr>
          <a:xfrm>
            <a:off x="4532236" y="1872665"/>
            <a:ext cx="4968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Node.js </a:t>
            </a:r>
            <a:r>
              <a:rPr lang="ko-KR" altLang="en-US" dirty="0">
                <a:solidFill>
                  <a:schemeClr val="accent6"/>
                </a:solidFill>
              </a:rPr>
              <a:t>로 구현하고 </a:t>
            </a:r>
            <a:r>
              <a:rPr lang="en-US" altLang="ko-KR" dirty="0">
                <a:solidFill>
                  <a:schemeClr val="accent6"/>
                </a:solidFill>
              </a:rPr>
              <a:t>socket.io</a:t>
            </a:r>
            <a:r>
              <a:rPr lang="ko-KR" altLang="en-US" dirty="0">
                <a:solidFill>
                  <a:schemeClr val="accent6"/>
                </a:solidFill>
              </a:rPr>
              <a:t>로 통신하는 서버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cxnSp>
        <p:nvCxnSpPr>
          <p:cNvPr id="116" name="직선 화살표 연결선 115"/>
          <p:cNvCxnSpPr/>
          <p:nvPr/>
        </p:nvCxnSpPr>
        <p:spPr>
          <a:xfrm>
            <a:off x="3543191" y="3296964"/>
            <a:ext cx="804866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315FB925-3918-43C2-B4D1-C1FBC41A54C1}"/>
              </a:ext>
            </a:extLst>
          </p:cNvPr>
          <p:cNvSpPr/>
          <p:nvPr/>
        </p:nvSpPr>
        <p:spPr>
          <a:xfrm>
            <a:off x="1305733" y="5009208"/>
            <a:ext cx="1900863" cy="5363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클라이언트</a:t>
            </a:r>
            <a:endParaRPr lang="en-US" altLang="ko-KR" sz="1400" dirty="0"/>
          </a:p>
        </p:txBody>
      </p:sp>
      <p:sp>
        <p:nvSpPr>
          <p:cNvPr id="119" name="정육면체 118">
            <a:extLst>
              <a:ext uri="{FF2B5EF4-FFF2-40B4-BE49-F238E27FC236}">
                <a16:creationId xmlns:a16="http://schemas.microsoft.com/office/drawing/2014/main" id="{315FB925-3918-43C2-B4D1-C1FBC41A54C1}"/>
              </a:ext>
            </a:extLst>
          </p:cNvPr>
          <p:cNvSpPr/>
          <p:nvPr/>
        </p:nvSpPr>
        <p:spPr>
          <a:xfrm>
            <a:off x="1305733" y="6045164"/>
            <a:ext cx="1900863" cy="5363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모바일</a:t>
            </a:r>
            <a:r>
              <a:rPr lang="ko-KR" altLang="en-US" sz="1400" dirty="0"/>
              <a:t> 브라우저</a:t>
            </a:r>
            <a:endParaRPr lang="en-US" altLang="ko-KR" sz="1400" dirty="0"/>
          </a:p>
        </p:txBody>
      </p:sp>
      <p:cxnSp>
        <p:nvCxnSpPr>
          <p:cNvPr id="91" name="직선 화살표 연결선 90"/>
          <p:cNvCxnSpPr/>
          <p:nvPr/>
        </p:nvCxnSpPr>
        <p:spPr>
          <a:xfrm>
            <a:off x="3543191" y="4374659"/>
            <a:ext cx="804866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>
            <a:off x="3543191" y="5237096"/>
            <a:ext cx="804866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>
            <a:off x="3543191" y="6294315"/>
            <a:ext cx="804866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291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DBB9E584-12F4-420F-9C3C-53EAC3561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768711"/>
              </p:ext>
            </p:extLst>
          </p:nvPr>
        </p:nvGraphicFramePr>
        <p:xfrm>
          <a:off x="2032000" y="1608557"/>
          <a:ext cx="8128000" cy="4434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254861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399821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22047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38031540"/>
                    </a:ext>
                  </a:extLst>
                </a:gridCol>
              </a:tblGrid>
              <a:tr h="776555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개발 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운영체제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개발 프로그램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디바이스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135121"/>
                  </a:ext>
                </a:extLst>
              </a:tr>
              <a:tr h="2580195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HTML5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JavaScript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CSS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XML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Python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err="1"/>
                        <a:t>Django</a:t>
                      </a:r>
                      <a:endParaRPr lang="en-US" altLang="ko-KR" dirty="0"/>
                    </a:p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Windows 10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AWS LINUX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Android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Brackets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SQLite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PC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Gear VR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Galaxy S5 ++</a:t>
                      </a:r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274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441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349383" y="1355503"/>
            <a:ext cx="3679817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Lenovo </a:t>
            </a:r>
            <a:r>
              <a:rPr lang="en-US" altLang="ko-KR" sz="2400" dirty="0" err="1">
                <a:solidFill>
                  <a:schemeClr val="accent6"/>
                </a:solidFill>
              </a:rPr>
              <a:t>IdeaPad</a:t>
            </a:r>
            <a:r>
              <a:rPr lang="en-US" altLang="ko-KR" sz="2400" dirty="0">
                <a:solidFill>
                  <a:schemeClr val="accent6"/>
                </a:solidFill>
              </a:rPr>
              <a:t> 700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46" y="1409441"/>
            <a:ext cx="4457079" cy="5331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07" y="2256013"/>
            <a:ext cx="4445135" cy="3856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893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349384" y="1355503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Gear VR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28" y="2247172"/>
            <a:ext cx="562927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96" y="2247172"/>
            <a:ext cx="376208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459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개발 방법 및 개발 환경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349384" y="1355503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Galaxy Note 5</a:t>
            </a: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96" y="2247901"/>
            <a:ext cx="3030942" cy="431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934" y="2250035"/>
            <a:ext cx="5552714" cy="4310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1417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데모 환경 설계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265407" y="2232291"/>
            <a:ext cx="6572307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Lenovo </a:t>
            </a:r>
            <a:r>
              <a:rPr lang="en-US" altLang="ko-KR" sz="2400" dirty="0" err="1">
                <a:solidFill>
                  <a:schemeClr val="accent6"/>
                </a:solidFill>
              </a:rPr>
              <a:t>IdeaPad</a:t>
            </a:r>
            <a:r>
              <a:rPr lang="en-US" altLang="ko-KR" sz="2400" dirty="0">
                <a:solidFill>
                  <a:schemeClr val="accent6"/>
                </a:solidFill>
              </a:rPr>
              <a:t> 700 (</a:t>
            </a:r>
            <a:r>
              <a:rPr lang="ko-KR" altLang="en-US" sz="2400" dirty="0">
                <a:solidFill>
                  <a:schemeClr val="accent6"/>
                </a:solidFill>
              </a:rPr>
              <a:t>생략</a:t>
            </a:r>
            <a:r>
              <a:rPr lang="en-US" altLang="ko-KR" sz="24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60" name="부제목 2">
            <a:extLst>
              <a:ext uri="{FF2B5EF4-FFF2-40B4-BE49-F238E27FC236}">
                <a16:creationId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265407" y="1350853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Gear VR (</a:t>
            </a:r>
            <a:r>
              <a:rPr lang="ko-KR" altLang="en-US" sz="2400" dirty="0">
                <a:solidFill>
                  <a:schemeClr val="accent6"/>
                </a:solidFill>
              </a:rPr>
              <a:t>생략</a:t>
            </a:r>
            <a:r>
              <a:rPr lang="en-US" altLang="ko-KR" sz="24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92" name="부제목 2">
            <a:extLst>
              <a:ext uri="{FF2B5EF4-FFF2-40B4-BE49-F238E27FC236}">
                <a16:creationId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265407" y="1791572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Galaxy Note 5 (</a:t>
            </a:r>
            <a:r>
              <a:rPr lang="ko-KR" altLang="en-US" sz="2400" dirty="0">
                <a:solidFill>
                  <a:schemeClr val="accent6"/>
                </a:solidFill>
              </a:rPr>
              <a:t>생략</a:t>
            </a:r>
            <a:r>
              <a:rPr lang="en-US" altLang="ko-KR" sz="24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94" name="부제목 2">
            <a:extLst>
              <a:ext uri="{FF2B5EF4-FFF2-40B4-BE49-F238E27FC236}">
                <a16:creationId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265407" y="2673009"/>
            <a:ext cx="3679817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accent6"/>
                </a:solidFill>
              </a:rPr>
              <a:t>AWS LINUX Instance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470" y="3411479"/>
            <a:ext cx="4534676" cy="3079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26967" y="6114921"/>
            <a:ext cx="327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Region : AWS US East (Ohio) </a:t>
            </a:r>
          </a:p>
        </p:txBody>
      </p:sp>
    </p:spTree>
    <p:extLst>
      <p:ext uri="{BB962C8B-B14F-4D97-AF65-F5344CB8AC3E}">
        <p14:creationId xmlns:p14="http://schemas.microsoft.com/office/powerpoint/2010/main" val="625631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육각형 66">
            <a:extLst>
              <a:ext uri="{FF2B5EF4-FFF2-40B4-BE49-F238E27FC236}">
                <a16:creationId xmlns:a16="http://schemas.microsoft.com/office/drawing/2014/main" id="{DA5CD1DC-6F13-4C24-B6CD-0D693A423ADA}"/>
              </a:ext>
            </a:extLst>
          </p:cNvPr>
          <p:cNvSpPr/>
          <p:nvPr/>
        </p:nvSpPr>
        <p:spPr>
          <a:xfrm rot="5400000">
            <a:off x="144716" y="438145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F2640E-DFFB-40F3-BDD1-A78D4E2714A5}"/>
              </a:ext>
            </a:extLst>
          </p:cNvPr>
          <p:cNvGrpSpPr/>
          <p:nvPr/>
        </p:nvGrpSpPr>
        <p:grpSpPr>
          <a:xfrm>
            <a:off x="190245" y="4480256"/>
            <a:ext cx="569166" cy="518248"/>
            <a:chOff x="190612" y="495251"/>
            <a:chExt cx="569166" cy="518248"/>
          </a:xfrm>
        </p:grpSpPr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9B52686D-BFE0-4468-A248-4BFB1170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79C1D552-D74F-4605-BD54-7DCF704BB35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103BE2E-7F13-446D-9584-A80F1032C3E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업무 분담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A0917E6-B71B-48CC-A2C7-8D67A5596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012991"/>
              </p:ext>
            </p:extLst>
          </p:nvPr>
        </p:nvGraphicFramePr>
        <p:xfrm>
          <a:off x="2032000" y="1608779"/>
          <a:ext cx="8128000" cy="4767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375630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236451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556270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32128996"/>
                    </a:ext>
                  </a:extLst>
                </a:gridCol>
              </a:tblGrid>
              <a:tr h="8882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이인행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배근빈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황송식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972295"/>
                  </a:ext>
                </a:extLst>
              </a:tr>
              <a:tr h="88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서버 </a:t>
                      </a:r>
                      <a:r>
                        <a:rPr lang="en-US" altLang="ko-KR" dirty="0"/>
                        <a:t>&amp; DB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Web VR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WebRTC </a:t>
                      </a:r>
                      <a:r>
                        <a:rPr lang="ko-KR" altLang="en-US" dirty="0"/>
                        <a:t>통신</a:t>
                      </a: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음성 인식 기술</a:t>
                      </a: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인증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Web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GL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편집 플랫폼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0925600"/>
                  </a:ext>
                </a:extLst>
              </a:tr>
              <a:tr h="88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&amp;DB</a:t>
                      </a:r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디자인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120444"/>
                  </a:ext>
                </a:extLst>
              </a:tr>
              <a:tr h="88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 데이터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공간 등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저장 및 공유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유저간 혹은 유저   대 컴퓨터간 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78836"/>
                  </a:ext>
                </a:extLst>
              </a:tr>
              <a:tr h="88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통합 테스트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시스템 테스트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유저간 통신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유지보수</a:t>
                      </a:r>
                      <a:endParaRPr lang="en-US" altLang="ko-K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971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32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516432" y="1847855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3000" dirty="0">
                <a:solidFill>
                  <a:schemeClr val="accent6"/>
                </a:solidFill>
              </a:rPr>
              <a:t>연구 배경</a:t>
            </a:r>
            <a:endParaRPr lang="en-US" altLang="ko-KR" sz="3000" dirty="0">
              <a:solidFill>
                <a:schemeClr val="accent6"/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8E08233D-61F8-48B5-AA43-765124FF3A42}"/>
              </a:ext>
            </a:extLst>
          </p:cNvPr>
          <p:cNvSpPr txBox="1">
            <a:spLocks/>
          </p:cNvSpPr>
          <p:nvPr/>
        </p:nvSpPr>
        <p:spPr>
          <a:xfrm>
            <a:off x="1656425" y="3010337"/>
            <a:ext cx="10145304" cy="1295226"/>
          </a:xfrm>
          <a:prstGeom prst="rect">
            <a:avLst/>
          </a:prstGeom>
        </p:spPr>
        <p:txBody>
          <a:bodyPr vert="horz" wrap="square" lIns="91440" tIns="0" rIns="91440" bIns="45720" rtlCol="0" anchor="b">
            <a:sp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온라인 공간에서의 교류가 더 활발해진 사회</a:t>
            </a:r>
            <a:endParaRPr lang="en-US" altLang="ko-KR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HTML5 </a:t>
            </a:r>
            <a:r>
              <a:rPr lang="ko-KR" altLang="en-US" sz="2400" dirty="0"/>
              <a:t>과 관련 웹 기술들의 지속적인 발전        </a:t>
            </a:r>
            <a:r>
              <a:rPr lang="en-US" altLang="ko-KR" sz="2400" dirty="0"/>
              <a:t> </a:t>
            </a:r>
            <a:r>
              <a:rPr lang="ko-KR" altLang="en-US" sz="2400" dirty="0">
                <a:solidFill>
                  <a:srgbClr val="FFC000"/>
                </a:solidFill>
              </a:rPr>
              <a:t>새로운 패러다임</a:t>
            </a: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33D4515-CB11-4AAE-9D88-D476161999F9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79" name="육각형 78">
              <a:extLst>
                <a:ext uri="{FF2B5EF4-FFF2-40B4-BE49-F238E27FC236}">
                  <a16:creationId xmlns:a16="http://schemas.microsoft.com/office/drawing/2014/main" id="{7AEABE2C-FD54-418F-9F51-D40458319A9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27D253C-685F-4658-821C-502FA371A43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466AB437-97E1-4B0D-813F-8776A4E89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20227D29-0FB0-4223-A90A-7CF0B2732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E21CD099-79D9-4755-A2AE-FAD2572323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개요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8003689" y="3870148"/>
            <a:ext cx="516367" cy="244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945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육각형 66">
            <a:extLst>
              <a:ext uri="{FF2B5EF4-FFF2-40B4-BE49-F238E27FC236}">
                <a16:creationId xmlns:a16="http://schemas.microsoft.com/office/drawing/2014/main" id="{DA5CD1DC-6F13-4C24-B6CD-0D693A423ADA}"/>
              </a:ext>
            </a:extLst>
          </p:cNvPr>
          <p:cNvSpPr/>
          <p:nvPr/>
        </p:nvSpPr>
        <p:spPr>
          <a:xfrm rot="5400000">
            <a:off x="144716" y="438145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F2640E-DFFB-40F3-BDD1-A78D4E2714A5}"/>
              </a:ext>
            </a:extLst>
          </p:cNvPr>
          <p:cNvGrpSpPr/>
          <p:nvPr/>
        </p:nvGrpSpPr>
        <p:grpSpPr>
          <a:xfrm>
            <a:off x="190245" y="4480256"/>
            <a:ext cx="569166" cy="518248"/>
            <a:chOff x="190612" y="495251"/>
            <a:chExt cx="569166" cy="518248"/>
          </a:xfrm>
        </p:grpSpPr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9B52686D-BFE0-4468-A248-4BFB1170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79C1D552-D74F-4605-BD54-7DCF704BB35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103BE2E-7F13-446D-9584-A80F1032C3E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육각형 72">
            <a:extLst>
              <a:ext uri="{FF2B5EF4-FFF2-40B4-BE49-F238E27FC236}">
                <a16:creationId xmlns:a16="http://schemas.microsoft.com/office/drawing/2014/main" id="{F7D2BEFB-F1D8-432F-9E11-C5093A3F3B75}"/>
              </a:ext>
            </a:extLst>
          </p:cNvPr>
          <p:cNvSpPr/>
          <p:nvPr/>
        </p:nvSpPr>
        <p:spPr>
          <a:xfrm rot="5400000">
            <a:off x="144716" y="519560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2172B58-851F-41CE-B4CF-6127054E7CD1}"/>
              </a:ext>
            </a:extLst>
          </p:cNvPr>
          <p:cNvGrpSpPr/>
          <p:nvPr/>
        </p:nvGrpSpPr>
        <p:grpSpPr>
          <a:xfrm>
            <a:off x="190245" y="5294402"/>
            <a:ext cx="569166" cy="518248"/>
            <a:chOff x="190612" y="495251"/>
            <a:chExt cx="569166" cy="518248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BA776039-B252-49D6-B147-43BCE3C7F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2EB9108-095A-43F9-9428-9A331A83D973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37FB177E-DED1-49B4-9CEA-6FF4D8981347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수행 일정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65C8CB41-C52C-447C-8121-033BBD67E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396420"/>
              </p:ext>
            </p:extLst>
          </p:nvPr>
        </p:nvGraphicFramePr>
        <p:xfrm>
          <a:off x="2625014" y="1409667"/>
          <a:ext cx="6941972" cy="3606273"/>
        </p:xfrm>
        <a:graphic>
          <a:graphicData uri="http://schemas.openxmlformats.org/drawingml/2006/table">
            <a:tbl>
              <a:tblPr/>
              <a:tblGrid>
                <a:gridCol w="1527567">
                  <a:extLst>
                    <a:ext uri="{9D8B030D-6E8A-4147-A177-3AD203B41FA5}">
                      <a16:colId xmlns:a16="http://schemas.microsoft.com/office/drawing/2014/main" val="1492856533"/>
                    </a:ext>
                  </a:extLst>
                </a:gridCol>
                <a:gridCol w="1527567">
                  <a:extLst>
                    <a:ext uri="{9D8B030D-6E8A-4147-A177-3AD203B41FA5}">
                      <a16:colId xmlns:a16="http://schemas.microsoft.com/office/drawing/2014/main" val="387197691"/>
                    </a:ext>
                  </a:extLst>
                </a:gridCol>
                <a:gridCol w="424535">
                  <a:extLst>
                    <a:ext uri="{9D8B030D-6E8A-4147-A177-3AD203B41FA5}">
                      <a16:colId xmlns:a16="http://schemas.microsoft.com/office/drawing/2014/main" val="2686032362"/>
                    </a:ext>
                  </a:extLst>
                </a:gridCol>
                <a:gridCol w="424535">
                  <a:extLst>
                    <a:ext uri="{9D8B030D-6E8A-4147-A177-3AD203B41FA5}">
                      <a16:colId xmlns:a16="http://schemas.microsoft.com/office/drawing/2014/main" val="1193670929"/>
                    </a:ext>
                  </a:extLst>
                </a:gridCol>
                <a:gridCol w="424535">
                  <a:extLst>
                    <a:ext uri="{9D8B030D-6E8A-4147-A177-3AD203B41FA5}">
                      <a16:colId xmlns:a16="http://schemas.microsoft.com/office/drawing/2014/main" val="1368819902"/>
                    </a:ext>
                  </a:extLst>
                </a:gridCol>
                <a:gridCol w="424535">
                  <a:extLst>
                    <a:ext uri="{9D8B030D-6E8A-4147-A177-3AD203B41FA5}">
                      <a16:colId xmlns:a16="http://schemas.microsoft.com/office/drawing/2014/main" val="2719988511"/>
                    </a:ext>
                  </a:extLst>
                </a:gridCol>
                <a:gridCol w="424535">
                  <a:extLst>
                    <a:ext uri="{9D8B030D-6E8A-4147-A177-3AD203B41FA5}">
                      <a16:colId xmlns:a16="http://schemas.microsoft.com/office/drawing/2014/main" val="196325684"/>
                    </a:ext>
                  </a:extLst>
                </a:gridCol>
                <a:gridCol w="424535">
                  <a:extLst>
                    <a:ext uri="{9D8B030D-6E8A-4147-A177-3AD203B41FA5}">
                      <a16:colId xmlns:a16="http://schemas.microsoft.com/office/drawing/2014/main" val="2610828776"/>
                    </a:ext>
                  </a:extLst>
                </a:gridCol>
                <a:gridCol w="410340">
                  <a:extLst>
                    <a:ext uri="{9D8B030D-6E8A-4147-A177-3AD203B41FA5}">
                      <a16:colId xmlns:a16="http://schemas.microsoft.com/office/drawing/2014/main" val="3509101588"/>
                    </a:ext>
                  </a:extLst>
                </a:gridCol>
                <a:gridCol w="929288">
                  <a:extLst>
                    <a:ext uri="{9D8B030D-6E8A-4147-A177-3AD203B41FA5}">
                      <a16:colId xmlns:a16="http://schemas.microsoft.com/office/drawing/2014/main" val="1977984405"/>
                    </a:ext>
                  </a:extLst>
                </a:gridCol>
              </a:tblGrid>
              <a:tr h="305434">
                <a:tc rowSpan="2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추진일정</a:t>
                      </a:r>
                      <a:endParaRPr lang="ko-KR" altLang="en-US" sz="2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추진사항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7-9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439569"/>
                  </a:ext>
                </a:extLst>
              </a:tr>
              <a:tr h="90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제안서 작성 및 제출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074711"/>
                  </a:ext>
                </a:extLst>
              </a:tr>
              <a:tr h="90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116118"/>
                  </a:ext>
                </a:extLst>
              </a:tr>
              <a:tr h="90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496401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시스템 설계 및 제작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570318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80402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714282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굴림" panose="020B0600000101010101" pitchFamily="50" charset="-127"/>
                        </a:rPr>
                        <a:t>VR </a:t>
                      </a: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적용 및 데모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386984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6872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78782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통합테스트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17130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214897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058698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프로토타입 데모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643582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603637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092547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인공지능 컨텐츠 추가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125422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08805"/>
                  </a:ext>
                </a:extLst>
              </a:tr>
              <a:tr h="2273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953748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최종 완성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694293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997535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774807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ea typeface="굴림" panose="020B0600000101010101" pitchFamily="50" charset="-127"/>
                        </a:rPr>
                        <a:t>발표 및 시연</a:t>
                      </a:r>
                      <a:endParaRPr lang="ko-KR" altLang="en-US" sz="1100" b="0" kern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59150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061610"/>
                  </a:ext>
                </a:extLst>
              </a:tr>
              <a:tr h="135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5" marR="8075" marT="8075" marB="80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174320"/>
                  </a:ext>
                </a:extLst>
              </a:tr>
            </a:tbl>
          </a:graphicData>
        </a:graphic>
      </p:graphicFrame>
      <p:sp>
        <p:nvSpPr>
          <p:cNvPr id="54" name="부제목 2">
            <a:extLst>
              <a:ext uri="{FF2B5EF4-FFF2-40B4-BE49-F238E27FC236}">
                <a16:creationId xmlns:a16="http://schemas.microsoft.com/office/drawing/2014/main" id="{42395C0E-3211-4062-82EB-793667F90203}"/>
              </a:ext>
            </a:extLst>
          </p:cNvPr>
          <p:cNvSpPr txBox="1">
            <a:spLocks/>
          </p:cNvSpPr>
          <p:nvPr/>
        </p:nvSpPr>
        <p:spPr>
          <a:xfrm>
            <a:off x="2560749" y="5012675"/>
            <a:ext cx="7376353" cy="1658393"/>
          </a:xfrm>
          <a:prstGeom prst="rect">
            <a:avLst/>
          </a:prstGeom>
        </p:spPr>
        <p:txBody>
          <a:bodyPr vert="horz" lIns="91440" tIns="0" rIns="91440" bIns="45720" rtlCol="0" anchor="b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endParaRPr lang="en-US" altLang="ko-KR" sz="1600" b="1" dirty="0"/>
          </a:p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1600" b="1" dirty="0"/>
              <a:t>서버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웹 서버</a:t>
            </a:r>
            <a:r>
              <a:rPr lang="en-US" altLang="ko-KR" sz="1600" b="1" dirty="0"/>
              <a:t> </a:t>
            </a:r>
          </a:p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1600" b="1" dirty="0"/>
              <a:t>클라이언트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로그인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구글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페이스북</a:t>
            </a:r>
            <a:r>
              <a:rPr lang="en-US" altLang="ko-KR" sz="1600" b="1" dirty="0"/>
              <a:t>), </a:t>
            </a:r>
            <a:r>
              <a:rPr lang="ko-KR" altLang="en-US" sz="1600" b="1" dirty="0"/>
              <a:t>편집모드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테스트플레이</a:t>
            </a:r>
            <a:endParaRPr lang="en-US" altLang="ko-KR" sz="1600" b="1" dirty="0"/>
          </a:p>
          <a:p>
            <a:pPr algn="l"/>
            <a:r>
              <a:rPr lang="en-US" altLang="ko-KR" sz="1600" b="1" dirty="0"/>
              <a:t>                             </a:t>
            </a:r>
            <a:r>
              <a:rPr lang="ko-KR" altLang="en-US" sz="1600" b="1" dirty="0"/>
              <a:t>저장</a:t>
            </a:r>
            <a:r>
              <a:rPr lang="en-US" altLang="ko-KR" sz="1600" b="1" dirty="0"/>
              <a:t>&amp;</a:t>
            </a:r>
            <a:r>
              <a:rPr lang="ko-KR" altLang="en-US" sz="1600" b="1" dirty="0"/>
              <a:t>불러오기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일부 </a:t>
            </a:r>
            <a:r>
              <a:rPr lang="ko-KR" altLang="en-US" sz="1600" b="1" dirty="0" err="1"/>
              <a:t>에셋</a:t>
            </a:r>
            <a:r>
              <a:rPr lang="ko-KR" altLang="en-US" sz="1600" b="1" dirty="0"/>
              <a:t> 이벤트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물리엔진</a:t>
            </a:r>
            <a:endParaRPr lang="en-US" altLang="ko-KR" sz="1600" b="1" dirty="0"/>
          </a:p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1600" b="1" dirty="0"/>
              <a:t>그 외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아마존 </a:t>
            </a:r>
            <a:r>
              <a:rPr lang="ko-KR" altLang="en-US" sz="1600" b="1" dirty="0" err="1"/>
              <a:t>리눅스</a:t>
            </a:r>
            <a:r>
              <a:rPr lang="ko-KR" altLang="en-US" sz="1600" b="1" dirty="0"/>
              <a:t> 구축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도메인 등록</a:t>
            </a:r>
            <a:r>
              <a:rPr lang="en-US" altLang="ko-KR" sz="1600" b="1" dirty="0"/>
              <a:t>, SSL </a:t>
            </a:r>
            <a:r>
              <a:rPr lang="ko-KR" altLang="en-US" sz="1600" b="1" dirty="0"/>
              <a:t>적용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3636278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B650873-DDDC-47D5-B78F-267B85FAE94F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245" y="4335929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육각형 72">
            <a:extLst>
              <a:ext uri="{FF2B5EF4-FFF2-40B4-BE49-F238E27FC236}">
                <a16:creationId xmlns:a16="http://schemas.microsoft.com/office/drawing/2014/main" id="{F7D2BEFB-F1D8-432F-9E11-C5093A3F3B75}"/>
              </a:ext>
            </a:extLst>
          </p:cNvPr>
          <p:cNvSpPr/>
          <p:nvPr/>
        </p:nvSpPr>
        <p:spPr>
          <a:xfrm rot="5400000">
            <a:off x="144716" y="519560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2172B58-851F-41CE-B4CF-6127054E7CD1}"/>
              </a:ext>
            </a:extLst>
          </p:cNvPr>
          <p:cNvGrpSpPr/>
          <p:nvPr/>
        </p:nvGrpSpPr>
        <p:grpSpPr>
          <a:xfrm>
            <a:off x="190245" y="5294402"/>
            <a:ext cx="569166" cy="518248"/>
            <a:chOff x="190612" y="495251"/>
            <a:chExt cx="569166" cy="518248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BA776039-B252-49D6-B147-43BCE3C7F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2EB9108-095A-43F9-9428-9A331A83D973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37FB177E-DED1-49B4-9CEA-6FF4D8981347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육각형 84">
            <a:extLst>
              <a:ext uri="{FF2B5EF4-FFF2-40B4-BE49-F238E27FC236}">
                <a16:creationId xmlns:a16="http://schemas.microsoft.com/office/drawing/2014/main" id="{74B1D237-5DA6-4E98-BE39-C4AB72503F8C}"/>
              </a:ext>
            </a:extLst>
          </p:cNvPr>
          <p:cNvSpPr/>
          <p:nvPr/>
        </p:nvSpPr>
        <p:spPr>
          <a:xfrm rot="5400000">
            <a:off x="144716" y="600974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0A4B3AA-EDC4-406C-8045-081B3AC9F9DC}"/>
              </a:ext>
            </a:extLst>
          </p:cNvPr>
          <p:cNvGrpSpPr/>
          <p:nvPr/>
        </p:nvGrpSpPr>
        <p:grpSpPr>
          <a:xfrm>
            <a:off x="190245" y="6108546"/>
            <a:ext cx="569166" cy="518248"/>
            <a:chOff x="190612" y="495251"/>
            <a:chExt cx="569166" cy="518248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3B0F735-A14B-49A7-A01F-D53CABE3B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00CF22F4-8688-4012-9C0A-CF195660F0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91C0A63-421F-4A8D-8F6A-3A880275C868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en-US" altLang="ko-KR" sz="3600" dirty="0" err="1"/>
              <a:t>GitHub</a:t>
            </a:r>
            <a:endParaRPr lang="ko-KR" altLang="en-US" sz="3600" dirty="0"/>
          </a:p>
        </p:txBody>
      </p:sp>
      <p:sp>
        <p:nvSpPr>
          <p:cNvPr id="84" name="부제목 2">
            <a:extLst>
              <a:ext uri="{FF2B5EF4-FFF2-40B4-BE49-F238E27FC236}">
                <a16:creationId xmlns:a16="http://schemas.microsoft.com/office/drawing/2014/main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814092" y="931815"/>
            <a:ext cx="9818115" cy="811874"/>
          </a:xfrm>
          <a:prstGeom prst="rect">
            <a:avLst/>
          </a:prstGeom>
        </p:spPr>
        <p:txBody>
          <a:bodyPr vert="horz" lIns="91440" tIns="0" rIns="91440" bIns="45720" rtlCol="0" anchor="b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6"/>
                </a:solidFill>
              </a:rPr>
              <a:t>https://github.com/12Seconds/OIWebProject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0" y="1743688"/>
            <a:ext cx="7937500" cy="494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8998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육각형 48">
            <a:extLst>
              <a:ext uri="{FF2B5EF4-FFF2-40B4-BE49-F238E27FC236}">
                <a16:creationId xmlns:a16="http://schemas.microsoft.com/office/drawing/2014/main" id="{715C957F-470A-4ED1-B62B-8CEA95D3838C}"/>
              </a:ext>
            </a:extLst>
          </p:cNvPr>
          <p:cNvSpPr/>
          <p:nvPr/>
        </p:nvSpPr>
        <p:spPr>
          <a:xfrm rot="5400000">
            <a:off x="144716" y="3567313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F4EA38A-3D87-476A-9B0A-22CA4650DF88}"/>
              </a:ext>
            </a:extLst>
          </p:cNvPr>
          <p:cNvGrpSpPr/>
          <p:nvPr/>
        </p:nvGrpSpPr>
        <p:grpSpPr>
          <a:xfrm>
            <a:off x="190245" y="3666110"/>
            <a:ext cx="569166" cy="518248"/>
            <a:chOff x="190612" y="495251"/>
            <a:chExt cx="569166" cy="51824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D708330-F959-407A-8C58-301E9FFF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D3FEE5F-509F-41BE-8092-99D8CBEFF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51094E0-A418-4904-9B34-BA22C230D489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육각형 54">
            <a:extLst>
              <a:ext uri="{FF2B5EF4-FFF2-40B4-BE49-F238E27FC236}">
                <a16:creationId xmlns:a16="http://schemas.microsoft.com/office/drawing/2014/main" id="{F6FC3BB0-844B-4112-8C55-94F78CA2C1F3}"/>
              </a:ext>
            </a:extLst>
          </p:cNvPr>
          <p:cNvSpPr/>
          <p:nvPr/>
        </p:nvSpPr>
        <p:spPr>
          <a:xfrm rot="5400000">
            <a:off x="144716" y="1939021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7F5579-7465-4221-A0A0-51DE11817CE0}"/>
              </a:ext>
            </a:extLst>
          </p:cNvPr>
          <p:cNvGrpSpPr/>
          <p:nvPr/>
        </p:nvGrpSpPr>
        <p:grpSpPr>
          <a:xfrm>
            <a:off x="190245" y="2037818"/>
            <a:ext cx="569166" cy="518248"/>
            <a:chOff x="190612" y="495251"/>
            <a:chExt cx="569166" cy="518248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5008793-D964-446A-AD9F-AF4B5000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D6292-7AEE-4BBA-9150-0AD99B4EB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0498D81-4D0C-4CE3-8E94-C362E0FFAF2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육각형 60">
            <a:extLst>
              <a:ext uri="{FF2B5EF4-FFF2-40B4-BE49-F238E27FC236}">
                <a16:creationId xmlns:a16="http://schemas.microsoft.com/office/drawing/2014/main" id="{85FE388F-1CCF-456A-9BE2-D20891CC9457}"/>
              </a:ext>
            </a:extLst>
          </p:cNvPr>
          <p:cNvSpPr/>
          <p:nvPr/>
        </p:nvSpPr>
        <p:spPr>
          <a:xfrm rot="5400000">
            <a:off x="144716" y="2753167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697906-3F79-454D-82A2-DD8D6B352FBB}"/>
              </a:ext>
            </a:extLst>
          </p:cNvPr>
          <p:cNvGrpSpPr/>
          <p:nvPr/>
        </p:nvGrpSpPr>
        <p:grpSpPr>
          <a:xfrm>
            <a:off x="190245" y="2851964"/>
            <a:ext cx="569166" cy="518248"/>
            <a:chOff x="190612" y="495251"/>
            <a:chExt cx="569166" cy="5182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48E49A6-5B3A-475B-81AC-2CBBFD0D9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4291F5D-6099-4AED-A167-33645023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EBB7E3-74DA-4539-92EB-7346CF2FF1FF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B650873-DDDC-47D5-B78F-267B85FAE94F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245" y="4335929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육각형 72">
            <a:extLst>
              <a:ext uri="{FF2B5EF4-FFF2-40B4-BE49-F238E27FC236}">
                <a16:creationId xmlns:a16="http://schemas.microsoft.com/office/drawing/2014/main" id="{F7D2BEFB-F1D8-432F-9E11-C5093A3F3B75}"/>
              </a:ext>
            </a:extLst>
          </p:cNvPr>
          <p:cNvSpPr/>
          <p:nvPr/>
        </p:nvSpPr>
        <p:spPr>
          <a:xfrm rot="5400000">
            <a:off x="144716" y="519560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2172B58-851F-41CE-B4CF-6127054E7CD1}"/>
              </a:ext>
            </a:extLst>
          </p:cNvPr>
          <p:cNvGrpSpPr/>
          <p:nvPr/>
        </p:nvGrpSpPr>
        <p:grpSpPr>
          <a:xfrm>
            <a:off x="190245" y="5294402"/>
            <a:ext cx="569166" cy="518248"/>
            <a:chOff x="190612" y="495251"/>
            <a:chExt cx="569166" cy="518248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BA776039-B252-49D6-B147-43BCE3C7F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2EB9108-095A-43F9-9428-9A331A83D973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37FB177E-DED1-49B4-9CEA-6FF4D8981347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육각형 84">
            <a:extLst>
              <a:ext uri="{FF2B5EF4-FFF2-40B4-BE49-F238E27FC236}">
                <a16:creationId xmlns:a16="http://schemas.microsoft.com/office/drawing/2014/main" id="{74B1D237-5DA6-4E98-BE39-C4AB72503F8C}"/>
              </a:ext>
            </a:extLst>
          </p:cNvPr>
          <p:cNvSpPr/>
          <p:nvPr/>
        </p:nvSpPr>
        <p:spPr>
          <a:xfrm rot="5400000">
            <a:off x="144716" y="600974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0A4B3AA-EDC4-406C-8045-081B3AC9F9DC}"/>
              </a:ext>
            </a:extLst>
          </p:cNvPr>
          <p:cNvGrpSpPr/>
          <p:nvPr/>
        </p:nvGrpSpPr>
        <p:grpSpPr>
          <a:xfrm>
            <a:off x="190245" y="6108546"/>
            <a:ext cx="569166" cy="518248"/>
            <a:chOff x="190612" y="495251"/>
            <a:chExt cx="569166" cy="518248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3B0F735-A14B-49A7-A01F-D53CABE3B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00CF22F4-8688-4012-9C0A-CF195660F0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91C0A63-421F-4A8D-8F6A-3A880275C868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참고 자료 및 문헌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ACAF9F-9302-447B-A015-680E19ECAA61}"/>
              </a:ext>
            </a:extLst>
          </p:cNvPr>
          <p:cNvSpPr/>
          <p:nvPr/>
        </p:nvSpPr>
        <p:spPr>
          <a:xfrm>
            <a:off x="1611492" y="2147719"/>
            <a:ext cx="5235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</a:rPr>
              <a:t>코카콜라 </a:t>
            </a:r>
            <a:r>
              <a:rPr lang="en-US" altLang="ko-KR" dirty="0">
                <a:solidFill>
                  <a:schemeClr val="accent6"/>
                </a:solidFill>
              </a:rPr>
              <a:t>VR </a:t>
            </a:r>
            <a:r>
              <a:rPr lang="ko-KR" altLang="en-US" dirty="0">
                <a:solidFill>
                  <a:schemeClr val="accent6"/>
                </a:solidFill>
              </a:rPr>
              <a:t>광고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ko-KR" altLang="en-US" dirty="0"/>
              <a:t>https://www.youtube.com/watch?v=bTbfPALVQgs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0A98659-3F0C-499A-A7B8-E9A4A13A9C0A}"/>
              </a:ext>
            </a:extLst>
          </p:cNvPr>
          <p:cNvSpPr/>
          <p:nvPr/>
        </p:nvSpPr>
        <p:spPr>
          <a:xfrm>
            <a:off x="1611492" y="1438275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Cospace.io</a:t>
            </a:r>
          </a:p>
          <a:p>
            <a:r>
              <a:rPr lang="en-US" altLang="ko-KR" dirty="0"/>
              <a:t>https://cospaces.io/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43619C9-48EE-40F5-855C-A1E5630EBEA8}"/>
              </a:ext>
            </a:extLst>
          </p:cNvPr>
          <p:cNvSpPr/>
          <p:nvPr/>
        </p:nvSpPr>
        <p:spPr>
          <a:xfrm>
            <a:off x="1611492" y="2857162"/>
            <a:ext cx="5750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VR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</a:t>
            </a:r>
            <a:r>
              <a:rPr lang="ko-KR" altLang="en-US" dirty="0">
                <a:solidFill>
                  <a:schemeClr val="accent6"/>
                </a:solidFill>
              </a:rPr>
              <a:t>현대 경제 연구원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/>
              <a:t>http://hri.co.kr/upload/publication/201743182547[1].pdf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FE2FC7E-E3C9-4235-AD8B-AF0746C6B6F8}"/>
              </a:ext>
            </a:extLst>
          </p:cNvPr>
          <p:cNvSpPr/>
          <p:nvPr/>
        </p:nvSpPr>
        <p:spPr>
          <a:xfrm>
            <a:off x="1611492" y="3566606"/>
            <a:ext cx="3467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VR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</a:t>
            </a:r>
            <a:r>
              <a:rPr lang="en-US" altLang="ko-KR" dirty="0" err="1">
                <a:solidFill>
                  <a:schemeClr val="accent6"/>
                </a:solidFill>
              </a:rPr>
              <a:t>Platum</a:t>
            </a:r>
            <a:r>
              <a:rPr lang="ko-KR" altLang="en-US" dirty="0">
                <a:solidFill>
                  <a:schemeClr val="accent6"/>
                </a:solidFill>
              </a:rPr>
              <a:t> 기사</a:t>
            </a:r>
          </a:p>
          <a:p>
            <a:r>
              <a:rPr lang="en-US" altLang="ko-KR" dirty="0"/>
              <a:t>http://platum.kr/archives/77302</a:t>
            </a:r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3E57A15-71AC-4268-B237-EA4DD4107923}"/>
              </a:ext>
            </a:extLst>
          </p:cNvPr>
          <p:cNvSpPr/>
          <p:nvPr/>
        </p:nvSpPr>
        <p:spPr>
          <a:xfrm>
            <a:off x="1621017" y="4276049"/>
            <a:ext cx="58144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HTML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Adobe Korea Creative Dialog</a:t>
            </a:r>
            <a:endParaRPr lang="ko-KR" altLang="en-US" dirty="0">
              <a:solidFill>
                <a:schemeClr val="accent6"/>
              </a:solidFill>
            </a:endParaRPr>
          </a:p>
          <a:p>
            <a:r>
              <a:rPr lang="en-US" altLang="ko-KR" dirty="0"/>
              <a:t>https://blogs.adobe.com/creativedialogue/ko/design-ko/</a:t>
            </a:r>
          </a:p>
          <a:p>
            <a:r>
              <a:rPr lang="en-US" altLang="ko-KR" dirty="0"/>
              <a:t>the-future-is-now-10-design-predictions-for-2017-kr/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5CB9EEB-3DEE-495D-ACF2-A44D338B9572}"/>
              </a:ext>
            </a:extLst>
          </p:cNvPr>
          <p:cNvSpPr/>
          <p:nvPr/>
        </p:nvSpPr>
        <p:spPr>
          <a:xfrm>
            <a:off x="1630542" y="5262491"/>
            <a:ext cx="5258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HTML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KOREA HTML5</a:t>
            </a:r>
            <a:endParaRPr lang="ko-KR" altLang="en-US" dirty="0">
              <a:solidFill>
                <a:schemeClr val="accent6"/>
              </a:solidFill>
            </a:endParaRPr>
          </a:p>
          <a:p>
            <a:r>
              <a:rPr lang="en-US" altLang="ko-KR" dirty="0"/>
              <a:t>https://www.koreahtml5.kr/jsp/definition/history.jsp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5D2D630-6EAD-4AE4-AC28-4A6EAA16E316}"/>
              </a:ext>
            </a:extLst>
          </p:cNvPr>
          <p:cNvSpPr/>
          <p:nvPr/>
        </p:nvSpPr>
        <p:spPr>
          <a:xfrm>
            <a:off x="1630542" y="5971935"/>
            <a:ext cx="57481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HTML </a:t>
            </a:r>
            <a:r>
              <a:rPr lang="ko-KR" altLang="en-US" dirty="0">
                <a:solidFill>
                  <a:schemeClr val="accent6"/>
                </a:solidFill>
              </a:rPr>
              <a:t>동향 자료 </a:t>
            </a:r>
            <a:r>
              <a:rPr lang="en-US" altLang="ko-KR" dirty="0">
                <a:solidFill>
                  <a:schemeClr val="accent6"/>
                </a:solidFill>
              </a:rPr>
              <a:t>– </a:t>
            </a:r>
            <a:r>
              <a:rPr lang="ko-KR" altLang="en-US" dirty="0">
                <a:solidFill>
                  <a:schemeClr val="accent6"/>
                </a:solidFill>
              </a:rPr>
              <a:t>소프트웨어 정책연구소</a:t>
            </a:r>
          </a:p>
          <a:p>
            <a:r>
              <a:rPr lang="en-US" altLang="ko-KR" dirty="0"/>
              <a:t>https://spri.kr/posts/view/11130?code=inderstry_trend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996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7577463-190B-42A3-A19F-2DEA806B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3998EF0-2D1B-40B9-A322-219E5FD4AA5B}"/>
              </a:ext>
            </a:extLst>
          </p:cNvPr>
          <p:cNvGrpSpPr/>
          <p:nvPr/>
        </p:nvGrpSpPr>
        <p:grpSpPr>
          <a:xfrm rot="2700000">
            <a:off x="4182852" y="1331266"/>
            <a:ext cx="569166" cy="662575"/>
            <a:chOff x="190245" y="4335929"/>
            <a:chExt cx="569166" cy="662575"/>
          </a:xfrm>
        </p:grpSpPr>
        <p:sp>
          <p:nvSpPr>
            <p:cNvPr id="8" name="육각형 7">
              <a:extLst>
                <a:ext uri="{FF2B5EF4-FFF2-40B4-BE49-F238E27FC236}">
                  <a16:creationId xmlns:a16="http://schemas.microsoft.com/office/drawing/2014/main" id="{C90540F7-E980-47DE-99F5-0D9FC6C1E57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EFC71DE-E7F1-4AA1-BAD4-30D473FD3D51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E6A101F-70B5-4E65-99C1-C2450F0FBD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6366A97-1F0E-4115-8B40-3D72D5C3DD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3B544519-40D0-433A-BA0D-48503E5B28F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5A5AB82-2A47-4011-AFF6-1D719F850CA7}"/>
              </a:ext>
            </a:extLst>
          </p:cNvPr>
          <p:cNvGrpSpPr/>
          <p:nvPr/>
        </p:nvGrpSpPr>
        <p:grpSpPr>
          <a:xfrm rot="18900000">
            <a:off x="1678716" y="879866"/>
            <a:ext cx="569166" cy="662575"/>
            <a:chOff x="190245" y="4335929"/>
            <a:chExt cx="569166" cy="662575"/>
          </a:xfrm>
        </p:grpSpPr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id="{17483134-2F7C-4C8C-9553-286B9053902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9D1EF2B-E708-42CE-AEC2-AAB495A7125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1396946A-4E1B-4451-A459-7896E87CBA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92B2234D-C8E9-475A-8AA3-2459D8957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639A60F-CA48-4C84-871B-13FDCE78D64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69E1231-E6F6-4128-A4F5-F89F0132D754}"/>
              </a:ext>
            </a:extLst>
          </p:cNvPr>
          <p:cNvGrpSpPr/>
          <p:nvPr/>
        </p:nvGrpSpPr>
        <p:grpSpPr>
          <a:xfrm rot="7200000">
            <a:off x="3107920" y="758943"/>
            <a:ext cx="569166" cy="662575"/>
            <a:chOff x="190245" y="4335929"/>
            <a:chExt cx="569166" cy="662575"/>
          </a:xfrm>
        </p:grpSpPr>
        <p:sp>
          <p:nvSpPr>
            <p:cNvPr id="20" name="육각형 19">
              <a:extLst>
                <a:ext uri="{FF2B5EF4-FFF2-40B4-BE49-F238E27FC236}">
                  <a16:creationId xmlns:a16="http://schemas.microsoft.com/office/drawing/2014/main" id="{BE9028FA-6186-4DCD-B1F4-38C8A58B3A2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6526731-4C62-4DA4-932D-DCC2B1165A57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4AA708A4-24C4-4549-B1CD-016275372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9D1D921-07C2-42C3-8D75-E4FE41DA39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805122F-4F90-4D42-91FC-5CD51D7F13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14F4CDA-D89E-48AE-AE25-85C7A5CF2FC2}"/>
              </a:ext>
            </a:extLst>
          </p:cNvPr>
          <p:cNvGrpSpPr/>
          <p:nvPr/>
        </p:nvGrpSpPr>
        <p:grpSpPr>
          <a:xfrm rot="17100000">
            <a:off x="7211383" y="954427"/>
            <a:ext cx="569166" cy="662575"/>
            <a:chOff x="190245" y="4335929"/>
            <a:chExt cx="569166" cy="662575"/>
          </a:xfrm>
        </p:grpSpPr>
        <p:sp>
          <p:nvSpPr>
            <p:cNvPr id="26" name="육각형 25">
              <a:extLst>
                <a:ext uri="{FF2B5EF4-FFF2-40B4-BE49-F238E27FC236}">
                  <a16:creationId xmlns:a16="http://schemas.microsoft.com/office/drawing/2014/main" id="{958C4709-C8A0-4A43-9610-60688451378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604B97F-6403-4019-9B92-DD893023A9EC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FB54CFF-20EF-462E-A037-BB9DE999B9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167C1C9D-2693-45F6-8D29-6ED59A2051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A6F5DAB8-0A27-4B6D-A895-792B1CE9F2B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2FB400-BE75-4CE2-A776-4D00B0F3954B}"/>
              </a:ext>
            </a:extLst>
          </p:cNvPr>
          <p:cNvGrpSpPr/>
          <p:nvPr/>
        </p:nvGrpSpPr>
        <p:grpSpPr>
          <a:xfrm rot="19800000">
            <a:off x="9549287" y="4911666"/>
            <a:ext cx="569166" cy="662575"/>
            <a:chOff x="190245" y="4335929"/>
            <a:chExt cx="569166" cy="662575"/>
          </a:xfrm>
        </p:grpSpPr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id="{5E500FF2-8ACA-4152-BA86-AAE451AB583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1967AC8-843E-47B6-B99B-946CE278BD3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81B28E02-5E68-45A8-8CF1-397F0BD30C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D034A8ED-B214-4408-8E38-14CD956CD8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2E6B0028-5C50-4880-A77D-DBBEE9CCC78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550D0E7-8AEA-4DEC-BC40-D6A7A8DEA3A4}"/>
              </a:ext>
            </a:extLst>
          </p:cNvPr>
          <p:cNvGrpSpPr/>
          <p:nvPr/>
        </p:nvGrpSpPr>
        <p:grpSpPr>
          <a:xfrm rot="2700000">
            <a:off x="1860899" y="3115463"/>
            <a:ext cx="569166" cy="662575"/>
            <a:chOff x="190245" y="4335929"/>
            <a:chExt cx="569166" cy="662575"/>
          </a:xfrm>
        </p:grpSpPr>
        <p:sp>
          <p:nvSpPr>
            <p:cNvPr id="38" name="육각형 37">
              <a:extLst>
                <a:ext uri="{FF2B5EF4-FFF2-40B4-BE49-F238E27FC236}">
                  <a16:creationId xmlns:a16="http://schemas.microsoft.com/office/drawing/2014/main" id="{99EA12B6-3AA5-4B40-B826-4B3F1526B48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5E2E14D-A1AB-462C-B13E-0253DA486AA2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B8CE4661-B0AB-4508-A8A4-F6337B59EF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A34E7CC-0383-4B2C-A99A-105D2DB52C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D52F77C-3540-45A5-A362-75816E4990D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A2661AB-6192-4B6F-954D-D1F37D7D4D1B}"/>
              </a:ext>
            </a:extLst>
          </p:cNvPr>
          <p:cNvGrpSpPr/>
          <p:nvPr/>
        </p:nvGrpSpPr>
        <p:grpSpPr>
          <a:xfrm rot="18000000">
            <a:off x="8133999" y="394484"/>
            <a:ext cx="569166" cy="662575"/>
            <a:chOff x="190245" y="4335929"/>
            <a:chExt cx="569166" cy="662575"/>
          </a:xfrm>
        </p:grpSpPr>
        <p:sp>
          <p:nvSpPr>
            <p:cNvPr id="44" name="육각형 43">
              <a:extLst>
                <a:ext uri="{FF2B5EF4-FFF2-40B4-BE49-F238E27FC236}">
                  <a16:creationId xmlns:a16="http://schemas.microsoft.com/office/drawing/2014/main" id="{A3633C4C-B47A-4162-9650-8002B1031F4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12E283F-02CD-4D09-84EE-ED1FAAE87B0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91B3987-3E64-46E5-ADF3-16C163655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559E4A0E-D4D1-4A47-874F-7ACC7E953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1898045E-C009-4694-BB67-64DF97CF0D3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13CF3DC-B388-4A58-8359-65491B237418}"/>
              </a:ext>
            </a:extLst>
          </p:cNvPr>
          <p:cNvGrpSpPr/>
          <p:nvPr/>
        </p:nvGrpSpPr>
        <p:grpSpPr>
          <a:xfrm rot="3635624">
            <a:off x="9657544" y="2586745"/>
            <a:ext cx="569166" cy="662575"/>
            <a:chOff x="190245" y="4335929"/>
            <a:chExt cx="569166" cy="662575"/>
          </a:xfrm>
        </p:grpSpPr>
        <p:sp>
          <p:nvSpPr>
            <p:cNvPr id="50" name="육각형 49">
              <a:extLst>
                <a:ext uri="{FF2B5EF4-FFF2-40B4-BE49-F238E27FC236}">
                  <a16:creationId xmlns:a16="http://schemas.microsoft.com/office/drawing/2014/main" id="{6F4137FB-4269-4786-8617-02518C6C279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B45D0C8-382D-42CC-B17C-9F769B5736C8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F0467E-CE55-494A-B198-083C441A13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065D8134-5E72-480F-A527-72D8DF057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9081AC04-DAED-4B87-B417-D777417AD66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BCA6AC2-7E0F-4A1E-8ABD-F178D7CB32E0}"/>
              </a:ext>
            </a:extLst>
          </p:cNvPr>
          <p:cNvGrpSpPr/>
          <p:nvPr/>
        </p:nvGrpSpPr>
        <p:grpSpPr>
          <a:xfrm rot="18000000">
            <a:off x="8416746" y="3937496"/>
            <a:ext cx="569166" cy="662575"/>
            <a:chOff x="190245" y="4335929"/>
            <a:chExt cx="569166" cy="662575"/>
          </a:xfrm>
        </p:grpSpPr>
        <p:sp>
          <p:nvSpPr>
            <p:cNvPr id="56" name="육각형 55">
              <a:extLst>
                <a:ext uri="{FF2B5EF4-FFF2-40B4-BE49-F238E27FC236}">
                  <a16:creationId xmlns:a16="http://schemas.microsoft.com/office/drawing/2014/main" id="{73A16C11-795C-4359-8D4D-B592CDFFEB3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EA0D02B-2102-49B9-B695-4D94228213E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91A525F7-E13D-46FE-9D50-D9D7E9916E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1F3B6B6-E82E-42EE-B225-A4374F3B9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DA76F2CF-F132-46FD-8B30-C1B612CB991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707AE7-9F16-4659-99BA-DD3379DF1C20}"/>
              </a:ext>
            </a:extLst>
          </p:cNvPr>
          <p:cNvGrpSpPr/>
          <p:nvPr/>
        </p:nvGrpSpPr>
        <p:grpSpPr>
          <a:xfrm rot="2700000">
            <a:off x="1542407" y="4091842"/>
            <a:ext cx="569166" cy="662575"/>
            <a:chOff x="190245" y="4335929"/>
            <a:chExt cx="569166" cy="662575"/>
          </a:xfrm>
        </p:grpSpPr>
        <p:sp>
          <p:nvSpPr>
            <p:cNvPr id="62" name="육각형 61">
              <a:extLst>
                <a:ext uri="{FF2B5EF4-FFF2-40B4-BE49-F238E27FC236}">
                  <a16:creationId xmlns:a16="http://schemas.microsoft.com/office/drawing/2014/main" id="{590126DA-1B34-4348-BD53-8937ED51ED0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FFAB220B-8ABD-409A-8353-D6F33EA6742C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7B3C012C-176C-4FAD-A08E-0C95416B96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DFF67ED-1298-4219-93E3-3405FD5599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70E57F33-44E6-42B5-A5D4-85CFA62766FA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CBB753C-8DFE-4EBF-BDDE-C1B75E20F6E2}"/>
              </a:ext>
            </a:extLst>
          </p:cNvPr>
          <p:cNvGrpSpPr/>
          <p:nvPr/>
        </p:nvGrpSpPr>
        <p:grpSpPr>
          <a:xfrm rot="18900000">
            <a:off x="4251099" y="3756552"/>
            <a:ext cx="569166" cy="662575"/>
            <a:chOff x="190245" y="4335929"/>
            <a:chExt cx="569166" cy="662575"/>
          </a:xfrm>
        </p:grpSpPr>
        <p:sp>
          <p:nvSpPr>
            <p:cNvPr id="68" name="육각형 67">
              <a:extLst>
                <a:ext uri="{FF2B5EF4-FFF2-40B4-BE49-F238E27FC236}">
                  <a16:creationId xmlns:a16="http://schemas.microsoft.com/office/drawing/2014/main" id="{002C663C-A901-47CF-B0F8-FB0D25FCE196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5A441BC3-E159-42A5-A936-560A3D6900ED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9EE3DF9D-755E-4F48-ADDC-F9800476DD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F10FE47E-DBED-47F7-A68C-A44E1E8E7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981CAC85-3B77-497B-83C8-B18739C3A9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9C20AEA-4083-4B93-84BC-DBFB8791C1A7}"/>
              </a:ext>
            </a:extLst>
          </p:cNvPr>
          <p:cNvGrpSpPr/>
          <p:nvPr/>
        </p:nvGrpSpPr>
        <p:grpSpPr>
          <a:xfrm rot="1800000">
            <a:off x="5918047" y="1106608"/>
            <a:ext cx="569166" cy="662575"/>
            <a:chOff x="190245" y="4335929"/>
            <a:chExt cx="569166" cy="662575"/>
          </a:xfrm>
        </p:grpSpPr>
        <p:sp>
          <p:nvSpPr>
            <p:cNvPr id="80" name="육각형 79">
              <a:extLst>
                <a:ext uri="{FF2B5EF4-FFF2-40B4-BE49-F238E27FC236}">
                  <a16:creationId xmlns:a16="http://schemas.microsoft.com/office/drawing/2014/main" id="{B5EE0542-5DD6-498A-903A-3CA870503D4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49BADAA3-DC83-4753-82FE-9E9F9147ABBF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DD1AB5E0-97A9-4594-9700-18DA2C4DD9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693B292B-6268-445D-9A68-13C8CEA2E9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FB84B3EC-7A16-47BB-A2F5-48320ACF11AB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2156623-475B-41DC-B40E-7A84BEEBF606}"/>
              </a:ext>
            </a:extLst>
          </p:cNvPr>
          <p:cNvGrpSpPr/>
          <p:nvPr/>
        </p:nvGrpSpPr>
        <p:grpSpPr>
          <a:xfrm rot="19800000">
            <a:off x="4931517" y="501273"/>
            <a:ext cx="569166" cy="662575"/>
            <a:chOff x="190245" y="4335929"/>
            <a:chExt cx="569166" cy="662575"/>
          </a:xfrm>
        </p:grpSpPr>
        <p:sp>
          <p:nvSpPr>
            <p:cNvPr id="86" name="육각형 85">
              <a:extLst>
                <a:ext uri="{FF2B5EF4-FFF2-40B4-BE49-F238E27FC236}">
                  <a16:creationId xmlns:a16="http://schemas.microsoft.com/office/drawing/2014/main" id="{69291A5F-1E09-4FA1-8B9E-ACE2EC065E4D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8FE6EA9-C268-4EA7-B33E-3B54E550AFD2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16145B1C-9E74-453E-B9F8-2B3B022621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29513116-162F-4AFC-9304-853A3A718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EE62BFC5-D2D2-43E3-925B-92B59B11190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249699E-C746-4163-8B17-FE442B143C7E}"/>
              </a:ext>
            </a:extLst>
          </p:cNvPr>
          <p:cNvGrpSpPr/>
          <p:nvPr/>
        </p:nvGrpSpPr>
        <p:grpSpPr>
          <a:xfrm rot="1800000">
            <a:off x="8602741" y="1642907"/>
            <a:ext cx="569166" cy="662575"/>
            <a:chOff x="190245" y="4335929"/>
            <a:chExt cx="569166" cy="662575"/>
          </a:xfrm>
        </p:grpSpPr>
        <p:sp>
          <p:nvSpPr>
            <p:cNvPr id="92" name="육각형 91">
              <a:extLst>
                <a:ext uri="{FF2B5EF4-FFF2-40B4-BE49-F238E27FC236}">
                  <a16:creationId xmlns:a16="http://schemas.microsoft.com/office/drawing/2014/main" id="{4BBC25BE-B27C-479B-84F6-29AFA54E342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C320A2A5-E0BA-4E13-B192-1056F01D233A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207F4436-6222-4DA3-9508-7F127DEB5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AF26988B-A32F-45A6-A963-B2083FF32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FF5C4F04-5EB1-4B33-A9FF-4F1E23DF0B1B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A3A83FD-9596-44E9-A300-F7E9B0F28513}"/>
              </a:ext>
            </a:extLst>
          </p:cNvPr>
          <p:cNvGrpSpPr/>
          <p:nvPr/>
        </p:nvGrpSpPr>
        <p:grpSpPr>
          <a:xfrm rot="4500000">
            <a:off x="9653720" y="978074"/>
            <a:ext cx="569166" cy="662575"/>
            <a:chOff x="190245" y="4335929"/>
            <a:chExt cx="569166" cy="662575"/>
          </a:xfrm>
        </p:grpSpPr>
        <p:sp>
          <p:nvSpPr>
            <p:cNvPr id="98" name="육각형 97">
              <a:extLst>
                <a:ext uri="{FF2B5EF4-FFF2-40B4-BE49-F238E27FC236}">
                  <a16:creationId xmlns:a16="http://schemas.microsoft.com/office/drawing/2014/main" id="{E6A39D97-CA17-4B47-B59C-53819405A0C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DCC930E-0390-481E-A3E4-54CE3C1C04C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D8626AFB-B1B1-4B03-97D5-DCFA026F0A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C6147C55-D330-458B-858E-EF2B0C8F9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F7D9B290-AF05-45EC-9967-979D8D5641C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D789445-CF4C-4E1A-99FA-531D9AC25A07}"/>
              </a:ext>
            </a:extLst>
          </p:cNvPr>
          <p:cNvGrpSpPr/>
          <p:nvPr/>
        </p:nvGrpSpPr>
        <p:grpSpPr>
          <a:xfrm rot="18900000">
            <a:off x="4639689" y="4852163"/>
            <a:ext cx="569166" cy="662575"/>
            <a:chOff x="190245" y="4335929"/>
            <a:chExt cx="569166" cy="662575"/>
          </a:xfrm>
        </p:grpSpPr>
        <p:sp>
          <p:nvSpPr>
            <p:cNvPr id="104" name="육각형 103">
              <a:extLst>
                <a:ext uri="{FF2B5EF4-FFF2-40B4-BE49-F238E27FC236}">
                  <a16:creationId xmlns:a16="http://schemas.microsoft.com/office/drawing/2014/main" id="{E3C88140-60FB-4889-B2A8-E25C7A51EEB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07A73530-2A62-4AA5-9C5D-EED3BF8A2C6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8C6931FE-5883-4947-BE83-B62EFA41F5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51AE07D7-E969-41A1-99A6-AD94FF510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8049F8B4-D7DC-4373-AD0E-3F3F397248B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53AC655-7C46-41A5-B851-4D6E72F94856}"/>
              </a:ext>
            </a:extLst>
          </p:cNvPr>
          <p:cNvGrpSpPr/>
          <p:nvPr/>
        </p:nvGrpSpPr>
        <p:grpSpPr>
          <a:xfrm rot="2700000">
            <a:off x="6902677" y="4054333"/>
            <a:ext cx="569166" cy="662575"/>
            <a:chOff x="190245" y="4335929"/>
            <a:chExt cx="569166" cy="662575"/>
          </a:xfrm>
        </p:grpSpPr>
        <p:sp>
          <p:nvSpPr>
            <p:cNvPr id="110" name="육각형 109">
              <a:extLst>
                <a:ext uri="{FF2B5EF4-FFF2-40B4-BE49-F238E27FC236}">
                  <a16:creationId xmlns:a16="http://schemas.microsoft.com/office/drawing/2014/main" id="{E7715E7F-C195-40ED-862B-58BAEF6ED4D1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26AA7A38-7C60-4AF9-9E51-AA8F939DAAA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C5499D73-0F4A-4B36-9520-4C3D65735E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7AD37C49-2A31-4680-8191-C16ED498B7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EF5A46B8-23A7-47FF-B0AA-F3E3F1CCF82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63CA274-DBAE-4046-8BBC-A495950D6923}"/>
              </a:ext>
            </a:extLst>
          </p:cNvPr>
          <p:cNvGrpSpPr/>
          <p:nvPr/>
        </p:nvGrpSpPr>
        <p:grpSpPr>
          <a:xfrm rot="18900000">
            <a:off x="2367796" y="5166948"/>
            <a:ext cx="569166" cy="662575"/>
            <a:chOff x="190245" y="4335929"/>
            <a:chExt cx="569166" cy="662575"/>
          </a:xfrm>
        </p:grpSpPr>
        <p:sp>
          <p:nvSpPr>
            <p:cNvPr id="116" name="육각형 115">
              <a:extLst>
                <a:ext uri="{FF2B5EF4-FFF2-40B4-BE49-F238E27FC236}">
                  <a16:creationId xmlns:a16="http://schemas.microsoft.com/office/drawing/2014/main" id="{C956152B-B7EB-47E7-8ED6-70785B69C062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CD15FB7-4E79-4F43-A18F-6C82F5047561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94E3D37C-17C0-48A9-AC12-4A42B5E896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41E64BF0-6276-445A-97AF-EBD5C78EF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D4A9B06D-2891-4FC2-9135-D3047C4E397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17C64A51-966F-4302-9EAE-986EB6C25A19}"/>
              </a:ext>
            </a:extLst>
          </p:cNvPr>
          <p:cNvGrpSpPr/>
          <p:nvPr/>
        </p:nvGrpSpPr>
        <p:grpSpPr>
          <a:xfrm rot="7200000">
            <a:off x="5657574" y="4363978"/>
            <a:ext cx="569166" cy="662575"/>
            <a:chOff x="190245" y="4335929"/>
            <a:chExt cx="569166" cy="662575"/>
          </a:xfrm>
        </p:grpSpPr>
        <p:sp>
          <p:nvSpPr>
            <p:cNvPr id="122" name="육각형 121">
              <a:extLst>
                <a:ext uri="{FF2B5EF4-FFF2-40B4-BE49-F238E27FC236}">
                  <a16:creationId xmlns:a16="http://schemas.microsoft.com/office/drawing/2014/main" id="{0F9797F1-F05A-4A57-9BC1-3805C24D947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0656D5F2-0C29-4059-A657-2388623B9A76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F58BB9FF-59AE-4779-8316-DACD37A94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4E7A40D1-7E64-424D-8F44-A44C5981F3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AABA8EFF-72CE-402C-89C9-40D8C769DC8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4E24C685-E988-4F63-8503-F8F7F9BE30C5}"/>
              </a:ext>
            </a:extLst>
          </p:cNvPr>
          <p:cNvGrpSpPr/>
          <p:nvPr/>
        </p:nvGrpSpPr>
        <p:grpSpPr>
          <a:xfrm rot="3635624">
            <a:off x="10085893" y="3691941"/>
            <a:ext cx="569166" cy="662575"/>
            <a:chOff x="190245" y="4335929"/>
            <a:chExt cx="569166" cy="662575"/>
          </a:xfrm>
        </p:grpSpPr>
        <p:sp>
          <p:nvSpPr>
            <p:cNvPr id="128" name="육각형 127">
              <a:extLst>
                <a:ext uri="{FF2B5EF4-FFF2-40B4-BE49-F238E27FC236}">
                  <a16:creationId xmlns:a16="http://schemas.microsoft.com/office/drawing/2014/main" id="{6F62FFA8-748A-4236-91C5-90B54F9D90FD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B89C78EE-85D5-41D2-8B64-C67773FDBC6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731C8F20-4939-41D0-B892-C6B22909B2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F5485D62-B80F-4738-AB5F-A518420681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1B978E3C-A561-445C-B59F-6BAD7773478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944DCA1C-D1AB-4D4C-B489-EA1398B2AFAA}"/>
              </a:ext>
            </a:extLst>
          </p:cNvPr>
          <p:cNvGrpSpPr/>
          <p:nvPr/>
        </p:nvGrpSpPr>
        <p:grpSpPr>
          <a:xfrm rot="18000000">
            <a:off x="8437083" y="5580477"/>
            <a:ext cx="569166" cy="662575"/>
            <a:chOff x="190245" y="4335929"/>
            <a:chExt cx="569166" cy="662575"/>
          </a:xfrm>
        </p:grpSpPr>
        <p:sp>
          <p:nvSpPr>
            <p:cNvPr id="134" name="육각형 133">
              <a:extLst>
                <a:ext uri="{FF2B5EF4-FFF2-40B4-BE49-F238E27FC236}">
                  <a16:creationId xmlns:a16="http://schemas.microsoft.com/office/drawing/2014/main" id="{DCE17D21-880B-4E03-ABD2-1461480B78A0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78E05F2-99DD-4A2F-8636-A4E0C3F79C8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7FACCB4B-35C7-4784-B152-3B9F7FF002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2EDB8A3F-5A56-42FF-9E62-FB1D96B733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3626D663-B1B7-48C7-AC2C-583F1F4DE250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06E05DF-1ACB-490F-BB85-7F6461DBA2EA}"/>
              </a:ext>
            </a:extLst>
          </p:cNvPr>
          <p:cNvGrpSpPr/>
          <p:nvPr/>
        </p:nvGrpSpPr>
        <p:grpSpPr>
          <a:xfrm rot="2700000">
            <a:off x="3569953" y="5524581"/>
            <a:ext cx="569166" cy="662575"/>
            <a:chOff x="190245" y="4335929"/>
            <a:chExt cx="569166" cy="662575"/>
          </a:xfrm>
        </p:grpSpPr>
        <p:sp>
          <p:nvSpPr>
            <p:cNvPr id="140" name="육각형 139">
              <a:extLst>
                <a:ext uri="{FF2B5EF4-FFF2-40B4-BE49-F238E27FC236}">
                  <a16:creationId xmlns:a16="http://schemas.microsoft.com/office/drawing/2014/main" id="{F643A118-BE80-4D55-B87E-D6B867E840C2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1BE84305-97C2-4319-B590-0CB2E325D4FF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9E61990B-DFD9-4AB2-B23C-C58D8A8E06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>
                <a:extLst>
                  <a:ext uri="{FF2B5EF4-FFF2-40B4-BE49-F238E27FC236}">
                    <a16:creationId xmlns:a16="http://schemas.microsoft.com/office/drawing/2014/main" id="{36B6AC73-D1DB-4267-9B69-8B66AC2700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id="{DD60C7BB-3449-4DE7-842D-7745495B639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2C135B38-6E83-4456-829E-ECD74210E05A}"/>
              </a:ext>
            </a:extLst>
          </p:cNvPr>
          <p:cNvGrpSpPr/>
          <p:nvPr/>
        </p:nvGrpSpPr>
        <p:grpSpPr>
          <a:xfrm rot="1800000">
            <a:off x="2868349" y="4032296"/>
            <a:ext cx="569166" cy="662575"/>
            <a:chOff x="190245" y="4335929"/>
            <a:chExt cx="569166" cy="662575"/>
          </a:xfrm>
        </p:grpSpPr>
        <p:sp>
          <p:nvSpPr>
            <p:cNvPr id="146" name="육각형 145">
              <a:extLst>
                <a:ext uri="{FF2B5EF4-FFF2-40B4-BE49-F238E27FC236}">
                  <a16:creationId xmlns:a16="http://schemas.microsoft.com/office/drawing/2014/main" id="{B9B8A9E7-0DBC-4D48-A261-54F474946F1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CCFA3AEE-3269-4409-A0E3-3EC21EA4CA6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48" name="직선 연결선 147">
                <a:extLst>
                  <a:ext uri="{FF2B5EF4-FFF2-40B4-BE49-F238E27FC236}">
                    <a16:creationId xmlns:a16="http://schemas.microsoft.com/office/drawing/2014/main" id="{A6037E44-C2D9-4DE6-9FC0-00AF7A746D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68BA3C3A-0029-441F-BDE0-6C40F23B58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140FBF21-C022-4CB8-AF0C-09F56DB26DC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1C320B2A-33A1-4620-8407-FAC577980D1F}"/>
              </a:ext>
            </a:extLst>
          </p:cNvPr>
          <p:cNvGrpSpPr/>
          <p:nvPr/>
        </p:nvGrpSpPr>
        <p:grpSpPr>
          <a:xfrm rot="20579833">
            <a:off x="7061017" y="5010210"/>
            <a:ext cx="569166" cy="662575"/>
            <a:chOff x="190245" y="4335929"/>
            <a:chExt cx="569166" cy="662575"/>
          </a:xfrm>
        </p:grpSpPr>
        <p:sp>
          <p:nvSpPr>
            <p:cNvPr id="152" name="육각형 151">
              <a:extLst>
                <a:ext uri="{FF2B5EF4-FFF2-40B4-BE49-F238E27FC236}">
                  <a16:creationId xmlns:a16="http://schemas.microsoft.com/office/drawing/2014/main" id="{49353766-8485-4C62-A0D0-AE2A4F9582E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F662F6F3-4A44-4474-8380-F9302CBCB15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id="{E4CCC20B-A6BA-48F0-90AA-CFE8BA194F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1C775644-59FD-473F-9D4D-1756016E3D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25233383-B421-42A6-A0D5-B311BA097AD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E797BFCB-12BA-445F-873E-834115F63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865" y="1967068"/>
            <a:ext cx="3754271" cy="1669985"/>
          </a:xfrm>
        </p:spPr>
        <p:txBody>
          <a:bodyPr>
            <a:noAutofit/>
          </a:bodyPr>
          <a:lstStyle/>
          <a:p>
            <a:pPr algn="l"/>
            <a:r>
              <a:rPr lang="en-US" altLang="ko-KR" sz="11500" dirty="0">
                <a:solidFill>
                  <a:srgbClr val="A9ACEE"/>
                </a:solidFill>
              </a:rPr>
              <a:t>Q </a:t>
            </a:r>
            <a:r>
              <a:rPr lang="en-US" altLang="ko-KR" sz="8000" dirty="0">
                <a:solidFill>
                  <a:srgbClr val="A9ACEE"/>
                </a:solidFill>
              </a:rPr>
              <a:t>&amp; </a:t>
            </a:r>
            <a:r>
              <a:rPr lang="en-US" altLang="ko-KR" sz="11500" dirty="0">
                <a:solidFill>
                  <a:srgbClr val="A9ACEE"/>
                </a:solidFill>
              </a:rPr>
              <a:t>A</a:t>
            </a:r>
            <a:endParaRPr lang="ko-KR" altLang="en-US" sz="11500" dirty="0">
              <a:solidFill>
                <a:srgbClr val="A9ACEE"/>
              </a:solidFill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E8F9D06E-B21B-4887-89D6-D4EFF89B30F6}"/>
              </a:ext>
            </a:extLst>
          </p:cNvPr>
          <p:cNvGrpSpPr/>
          <p:nvPr/>
        </p:nvGrpSpPr>
        <p:grpSpPr>
          <a:xfrm rot="2210615">
            <a:off x="5947459" y="3435757"/>
            <a:ext cx="569166" cy="662575"/>
            <a:chOff x="190245" y="4335929"/>
            <a:chExt cx="569166" cy="662575"/>
          </a:xfrm>
        </p:grpSpPr>
        <p:sp>
          <p:nvSpPr>
            <p:cNvPr id="158" name="육각형 157">
              <a:extLst>
                <a:ext uri="{FF2B5EF4-FFF2-40B4-BE49-F238E27FC236}">
                  <a16:creationId xmlns:a16="http://schemas.microsoft.com/office/drawing/2014/main" id="{C233AA5A-9A37-4804-8C93-7EAC557E754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1E1924B3-B4CA-4AB7-BEBD-EF88403296E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3FA26D7D-BA35-421C-897B-AEB810A36D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96B98D59-1C71-4CC3-98A3-E00E04C13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1344E053-3DB5-40FD-A01E-9A19DC8548C4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3C053ECC-DE6A-4094-9DBA-4FE19BA2B06F}"/>
              </a:ext>
            </a:extLst>
          </p:cNvPr>
          <p:cNvGrpSpPr/>
          <p:nvPr/>
        </p:nvGrpSpPr>
        <p:grpSpPr>
          <a:xfrm rot="7533591">
            <a:off x="10523707" y="1928754"/>
            <a:ext cx="569166" cy="662575"/>
            <a:chOff x="190245" y="4335929"/>
            <a:chExt cx="569166" cy="662575"/>
          </a:xfrm>
        </p:grpSpPr>
        <p:sp>
          <p:nvSpPr>
            <p:cNvPr id="164" name="육각형 163">
              <a:extLst>
                <a:ext uri="{FF2B5EF4-FFF2-40B4-BE49-F238E27FC236}">
                  <a16:creationId xmlns:a16="http://schemas.microsoft.com/office/drawing/2014/main" id="{15125FB5-254B-43D2-9E95-3DA1D573D7B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E6A297C5-0749-4433-899D-5073FBDD24DD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6" name="직선 연결선 165">
                <a:extLst>
                  <a:ext uri="{FF2B5EF4-FFF2-40B4-BE49-F238E27FC236}">
                    <a16:creationId xmlns:a16="http://schemas.microsoft.com/office/drawing/2014/main" id="{0A0D43F5-AA51-4A62-8BFA-7AB5712765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id="{63EF4DBF-F2F2-40BA-AD2C-9CF81593A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>
                <a:extLst>
                  <a:ext uri="{FF2B5EF4-FFF2-40B4-BE49-F238E27FC236}">
                    <a16:creationId xmlns:a16="http://schemas.microsoft.com/office/drawing/2014/main" id="{F2ED3CBF-E178-4758-8282-1A61F4D179D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C005D8AF-E36F-47A5-9308-2F2091E7A55D}"/>
              </a:ext>
            </a:extLst>
          </p:cNvPr>
          <p:cNvGrpSpPr/>
          <p:nvPr/>
        </p:nvGrpSpPr>
        <p:grpSpPr>
          <a:xfrm rot="18000000">
            <a:off x="1779316" y="1867652"/>
            <a:ext cx="569166" cy="662575"/>
            <a:chOff x="190245" y="4335929"/>
            <a:chExt cx="569166" cy="662575"/>
          </a:xfrm>
        </p:grpSpPr>
        <p:sp>
          <p:nvSpPr>
            <p:cNvPr id="170" name="육각형 169">
              <a:extLst>
                <a:ext uri="{FF2B5EF4-FFF2-40B4-BE49-F238E27FC236}">
                  <a16:creationId xmlns:a16="http://schemas.microsoft.com/office/drawing/2014/main" id="{7B0E4C84-C93D-46F9-AD85-6425F1DF5B8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74755468-CFE5-4407-876B-8A7F503FD687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B7025A7A-E84C-4E24-94BC-A7822DF22A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E99F502B-5B41-4816-85D4-DDEA1CC65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D038DE6A-C101-4425-999A-50E6393D013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21070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B2404E-C971-4CDB-970A-605567003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3998EF0-2D1B-40B9-A322-219E5FD4AA5B}"/>
              </a:ext>
            </a:extLst>
          </p:cNvPr>
          <p:cNvGrpSpPr/>
          <p:nvPr/>
        </p:nvGrpSpPr>
        <p:grpSpPr>
          <a:xfrm rot="2700000">
            <a:off x="4182852" y="1331266"/>
            <a:ext cx="569166" cy="662575"/>
            <a:chOff x="190245" y="4335929"/>
            <a:chExt cx="569166" cy="662575"/>
          </a:xfrm>
        </p:grpSpPr>
        <p:sp>
          <p:nvSpPr>
            <p:cNvPr id="8" name="육각형 7">
              <a:extLst>
                <a:ext uri="{FF2B5EF4-FFF2-40B4-BE49-F238E27FC236}">
                  <a16:creationId xmlns:a16="http://schemas.microsoft.com/office/drawing/2014/main" id="{C90540F7-E980-47DE-99F5-0D9FC6C1E57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CDD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EFC71DE-E7F1-4AA1-BAD4-30D473FD3D51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E6A101F-70B5-4E65-99C1-C2450F0FBD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C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6366A97-1F0E-4115-8B40-3D72D5C3DD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C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3B544519-40D0-433A-BA0D-48503E5B28F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C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5A5AB82-2A47-4011-AFF6-1D719F850CA7}"/>
              </a:ext>
            </a:extLst>
          </p:cNvPr>
          <p:cNvGrpSpPr/>
          <p:nvPr/>
        </p:nvGrpSpPr>
        <p:grpSpPr>
          <a:xfrm rot="18900000">
            <a:off x="1678716" y="879866"/>
            <a:ext cx="569166" cy="662575"/>
            <a:chOff x="190245" y="4335929"/>
            <a:chExt cx="569166" cy="662575"/>
          </a:xfrm>
        </p:grpSpPr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id="{17483134-2F7C-4C8C-9553-286B9053902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FF9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9D1EF2B-E708-42CE-AEC2-AAB495A7125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1396946A-4E1B-4451-A459-7896E87CBA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92B2234D-C8E9-475A-8AA3-2459D8957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639A60F-CA48-4C84-871B-13FDCE78D64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69E1231-E6F6-4128-A4F5-F89F0132D754}"/>
              </a:ext>
            </a:extLst>
          </p:cNvPr>
          <p:cNvGrpSpPr/>
          <p:nvPr/>
        </p:nvGrpSpPr>
        <p:grpSpPr>
          <a:xfrm rot="7200000">
            <a:off x="3107920" y="758943"/>
            <a:ext cx="569166" cy="662575"/>
            <a:chOff x="190245" y="4335929"/>
            <a:chExt cx="569166" cy="662575"/>
          </a:xfrm>
        </p:grpSpPr>
        <p:sp>
          <p:nvSpPr>
            <p:cNvPr id="20" name="육각형 19">
              <a:extLst>
                <a:ext uri="{FF2B5EF4-FFF2-40B4-BE49-F238E27FC236}">
                  <a16:creationId xmlns:a16="http://schemas.microsoft.com/office/drawing/2014/main" id="{BE9028FA-6186-4DCD-B1F4-38C8A58B3A2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6526731-4C62-4DA4-932D-DCC2B1165A57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4AA708A4-24C4-4549-B1CD-016275372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9D1D921-07C2-42C3-8D75-E4FE41DA39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805122F-4F90-4D42-91FC-5CD51D7F13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14F4CDA-D89E-48AE-AE25-85C7A5CF2FC2}"/>
              </a:ext>
            </a:extLst>
          </p:cNvPr>
          <p:cNvGrpSpPr/>
          <p:nvPr/>
        </p:nvGrpSpPr>
        <p:grpSpPr>
          <a:xfrm rot="17100000">
            <a:off x="7211383" y="954427"/>
            <a:ext cx="569166" cy="662575"/>
            <a:chOff x="190245" y="4335929"/>
            <a:chExt cx="569166" cy="662575"/>
          </a:xfrm>
        </p:grpSpPr>
        <p:sp>
          <p:nvSpPr>
            <p:cNvPr id="26" name="육각형 25">
              <a:extLst>
                <a:ext uri="{FF2B5EF4-FFF2-40B4-BE49-F238E27FC236}">
                  <a16:creationId xmlns:a16="http://schemas.microsoft.com/office/drawing/2014/main" id="{958C4709-C8A0-4A43-9610-60688451378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604B97F-6403-4019-9B92-DD893023A9EC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FB54CFF-20EF-462E-A037-BB9DE999B9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167C1C9D-2693-45F6-8D29-6ED59A2051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A6F5DAB8-0A27-4B6D-A895-792B1CE9F2B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2FB400-BE75-4CE2-A776-4D00B0F3954B}"/>
              </a:ext>
            </a:extLst>
          </p:cNvPr>
          <p:cNvGrpSpPr/>
          <p:nvPr/>
        </p:nvGrpSpPr>
        <p:grpSpPr>
          <a:xfrm rot="19800000">
            <a:off x="9549287" y="4911666"/>
            <a:ext cx="569166" cy="662575"/>
            <a:chOff x="190245" y="4335929"/>
            <a:chExt cx="569166" cy="662575"/>
          </a:xfrm>
        </p:grpSpPr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id="{5E500FF2-8ACA-4152-BA86-AAE451AB5835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1967AC8-843E-47B6-B99B-946CE278BD3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81B28E02-5E68-45A8-8CF1-397F0BD30C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D034A8ED-B214-4408-8E38-14CD956CD8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2E6B0028-5C50-4880-A77D-DBBEE9CCC78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550D0E7-8AEA-4DEC-BC40-D6A7A8DEA3A4}"/>
              </a:ext>
            </a:extLst>
          </p:cNvPr>
          <p:cNvGrpSpPr/>
          <p:nvPr/>
        </p:nvGrpSpPr>
        <p:grpSpPr>
          <a:xfrm rot="2700000">
            <a:off x="1860899" y="3115463"/>
            <a:ext cx="569166" cy="662575"/>
            <a:chOff x="190245" y="4335929"/>
            <a:chExt cx="569166" cy="662575"/>
          </a:xfrm>
        </p:grpSpPr>
        <p:sp>
          <p:nvSpPr>
            <p:cNvPr id="38" name="육각형 37">
              <a:extLst>
                <a:ext uri="{FF2B5EF4-FFF2-40B4-BE49-F238E27FC236}">
                  <a16:creationId xmlns:a16="http://schemas.microsoft.com/office/drawing/2014/main" id="{99EA12B6-3AA5-4B40-B826-4B3F1526B48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7D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5E2E14D-A1AB-462C-B13E-0253DA486AA2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B8CE4661-B0AB-4508-A8A4-F6337B59EF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A34E7CC-0383-4B2C-A99A-105D2DB52C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D52F77C-3540-45A5-A362-75816E4990D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A2661AB-6192-4B6F-954D-D1F37D7D4D1B}"/>
              </a:ext>
            </a:extLst>
          </p:cNvPr>
          <p:cNvGrpSpPr/>
          <p:nvPr/>
        </p:nvGrpSpPr>
        <p:grpSpPr>
          <a:xfrm rot="18000000">
            <a:off x="8133999" y="394484"/>
            <a:ext cx="569166" cy="662575"/>
            <a:chOff x="190245" y="4335929"/>
            <a:chExt cx="569166" cy="662575"/>
          </a:xfrm>
        </p:grpSpPr>
        <p:sp>
          <p:nvSpPr>
            <p:cNvPr id="44" name="육각형 43">
              <a:extLst>
                <a:ext uri="{FF2B5EF4-FFF2-40B4-BE49-F238E27FC236}">
                  <a16:creationId xmlns:a16="http://schemas.microsoft.com/office/drawing/2014/main" id="{A3633C4C-B47A-4162-9650-8002B1031F4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12E283F-02CD-4D09-84EE-ED1FAAE87B0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91B3987-3E64-46E5-ADF3-16C163655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559E4A0E-D4D1-4A47-874F-7ACC7E953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1898045E-C009-4694-BB67-64DF97CF0D3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13CF3DC-B388-4A58-8359-65491B237418}"/>
              </a:ext>
            </a:extLst>
          </p:cNvPr>
          <p:cNvGrpSpPr/>
          <p:nvPr/>
        </p:nvGrpSpPr>
        <p:grpSpPr>
          <a:xfrm rot="3635624">
            <a:off x="9657544" y="2586745"/>
            <a:ext cx="569166" cy="662575"/>
            <a:chOff x="190245" y="4335929"/>
            <a:chExt cx="569166" cy="662575"/>
          </a:xfrm>
        </p:grpSpPr>
        <p:sp>
          <p:nvSpPr>
            <p:cNvPr id="50" name="육각형 49">
              <a:extLst>
                <a:ext uri="{FF2B5EF4-FFF2-40B4-BE49-F238E27FC236}">
                  <a16:creationId xmlns:a16="http://schemas.microsoft.com/office/drawing/2014/main" id="{6F4137FB-4269-4786-8617-02518C6C279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B45D0C8-382D-42CC-B17C-9F769B5736C8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F0467E-CE55-494A-B198-083C441A13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065D8134-5E72-480F-A527-72D8DF057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9081AC04-DAED-4B87-B417-D777417AD66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BCA6AC2-7E0F-4A1E-8ABD-F178D7CB32E0}"/>
              </a:ext>
            </a:extLst>
          </p:cNvPr>
          <p:cNvGrpSpPr/>
          <p:nvPr/>
        </p:nvGrpSpPr>
        <p:grpSpPr>
          <a:xfrm rot="18000000">
            <a:off x="8416746" y="3937496"/>
            <a:ext cx="569166" cy="662575"/>
            <a:chOff x="190245" y="4335929"/>
            <a:chExt cx="569166" cy="662575"/>
          </a:xfrm>
        </p:grpSpPr>
        <p:sp>
          <p:nvSpPr>
            <p:cNvPr id="56" name="육각형 55">
              <a:extLst>
                <a:ext uri="{FF2B5EF4-FFF2-40B4-BE49-F238E27FC236}">
                  <a16:creationId xmlns:a16="http://schemas.microsoft.com/office/drawing/2014/main" id="{73A16C11-795C-4359-8D4D-B592CDFFEB3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EA0D02B-2102-49B9-B695-4D94228213E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91A525F7-E13D-46FE-9D50-D9D7E9916E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1F3B6B6-E82E-42EE-B225-A4374F3B9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DA76F2CF-F132-46FD-8B30-C1B612CB991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707AE7-9F16-4659-99BA-DD3379DF1C20}"/>
              </a:ext>
            </a:extLst>
          </p:cNvPr>
          <p:cNvGrpSpPr/>
          <p:nvPr/>
        </p:nvGrpSpPr>
        <p:grpSpPr>
          <a:xfrm rot="2700000">
            <a:off x="1542407" y="4091842"/>
            <a:ext cx="569166" cy="662575"/>
            <a:chOff x="190245" y="4335929"/>
            <a:chExt cx="569166" cy="662575"/>
          </a:xfrm>
        </p:grpSpPr>
        <p:sp>
          <p:nvSpPr>
            <p:cNvPr id="62" name="육각형 61">
              <a:extLst>
                <a:ext uri="{FF2B5EF4-FFF2-40B4-BE49-F238E27FC236}">
                  <a16:creationId xmlns:a16="http://schemas.microsoft.com/office/drawing/2014/main" id="{590126DA-1B34-4348-BD53-8937ED51ED0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FFAB220B-8ABD-409A-8353-D6F33EA6742C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7B3C012C-176C-4FAD-A08E-0C95416B96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DFF67ED-1298-4219-93E3-3405FD5599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70E57F33-44E6-42B5-A5D4-85CFA62766FA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CBB753C-8DFE-4EBF-BDDE-C1B75E20F6E2}"/>
              </a:ext>
            </a:extLst>
          </p:cNvPr>
          <p:cNvGrpSpPr/>
          <p:nvPr/>
        </p:nvGrpSpPr>
        <p:grpSpPr>
          <a:xfrm rot="18900000">
            <a:off x="4251099" y="3756552"/>
            <a:ext cx="569166" cy="662575"/>
            <a:chOff x="190245" y="4335929"/>
            <a:chExt cx="569166" cy="662575"/>
          </a:xfrm>
        </p:grpSpPr>
        <p:sp>
          <p:nvSpPr>
            <p:cNvPr id="68" name="육각형 67">
              <a:extLst>
                <a:ext uri="{FF2B5EF4-FFF2-40B4-BE49-F238E27FC236}">
                  <a16:creationId xmlns:a16="http://schemas.microsoft.com/office/drawing/2014/main" id="{002C663C-A901-47CF-B0F8-FB0D25FCE196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5A441BC3-E159-42A5-A936-560A3D6900ED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9EE3DF9D-755E-4F48-ADDC-F9800476DD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F10FE47E-DBED-47F7-A68C-A44E1E8E7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981CAC85-3B77-497B-83C8-B18739C3A9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93F1A32-C115-43A9-99DB-3192EF23EF04}"/>
              </a:ext>
            </a:extLst>
          </p:cNvPr>
          <p:cNvGrpSpPr/>
          <p:nvPr/>
        </p:nvGrpSpPr>
        <p:grpSpPr>
          <a:xfrm rot="18000000">
            <a:off x="1779316" y="1867652"/>
            <a:ext cx="569166" cy="662575"/>
            <a:chOff x="190245" y="4335929"/>
            <a:chExt cx="569166" cy="662575"/>
          </a:xfrm>
        </p:grpSpPr>
        <p:sp>
          <p:nvSpPr>
            <p:cNvPr id="74" name="육각형 73">
              <a:extLst>
                <a:ext uri="{FF2B5EF4-FFF2-40B4-BE49-F238E27FC236}">
                  <a16:creationId xmlns:a16="http://schemas.microsoft.com/office/drawing/2014/main" id="{5ED701CF-E3E9-4A5B-819C-AC2D0F6FB77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98FB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40B689A-D1B6-4CA1-B706-1C2667F44B3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2F154EF3-41CE-4063-AA2C-6C62CFECEC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FE767CCF-A782-45FD-B124-4CD342EC1A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BD12172B-5A23-454A-BF13-75C0E5B1ABF0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9C20AEA-4083-4B93-84BC-DBFB8791C1A7}"/>
              </a:ext>
            </a:extLst>
          </p:cNvPr>
          <p:cNvGrpSpPr/>
          <p:nvPr/>
        </p:nvGrpSpPr>
        <p:grpSpPr>
          <a:xfrm rot="1800000">
            <a:off x="5918047" y="1106608"/>
            <a:ext cx="569166" cy="662575"/>
            <a:chOff x="190245" y="4335929"/>
            <a:chExt cx="569166" cy="662575"/>
          </a:xfrm>
        </p:grpSpPr>
        <p:sp>
          <p:nvSpPr>
            <p:cNvPr id="80" name="육각형 79">
              <a:extLst>
                <a:ext uri="{FF2B5EF4-FFF2-40B4-BE49-F238E27FC236}">
                  <a16:creationId xmlns:a16="http://schemas.microsoft.com/office/drawing/2014/main" id="{B5EE0542-5DD6-498A-903A-3CA870503D4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49BADAA3-DC83-4753-82FE-9E9F9147ABBF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DD1AB5E0-97A9-4594-9700-18DA2C4DD9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693B292B-6268-445D-9A68-13C8CEA2E9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FB84B3EC-7A16-47BB-A2F5-48320ACF11AB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2156623-475B-41DC-B40E-7A84BEEBF606}"/>
              </a:ext>
            </a:extLst>
          </p:cNvPr>
          <p:cNvGrpSpPr/>
          <p:nvPr/>
        </p:nvGrpSpPr>
        <p:grpSpPr>
          <a:xfrm rot="19800000">
            <a:off x="4931517" y="501273"/>
            <a:ext cx="569166" cy="662575"/>
            <a:chOff x="190245" y="4335929"/>
            <a:chExt cx="569166" cy="662575"/>
          </a:xfrm>
        </p:grpSpPr>
        <p:sp>
          <p:nvSpPr>
            <p:cNvPr id="86" name="육각형 85">
              <a:extLst>
                <a:ext uri="{FF2B5EF4-FFF2-40B4-BE49-F238E27FC236}">
                  <a16:creationId xmlns:a16="http://schemas.microsoft.com/office/drawing/2014/main" id="{69291A5F-1E09-4FA1-8B9E-ACE2EC065E4D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8FE6EA9-C268-4EA7-B33E-3B54E550AFD2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16145B1C-9E74-453E-B9F8-2B3B022621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29513116-162F-4AFC-9304-853A3A718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EE62BFC5-D2D2-43E3-925B-92B59B11190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249699E-C746-4163-8B17-FE442B143C7E}"/>
              </a:ext>
            </a:extLst>
          </p:cNvPr>
          <p:cNvGrpSpPr/>
          <p:nvPr/>
        </p:nvGrpSpPr>
        <p:grpSpPr>
          <a:xfrm rot="1800000">
            <a:off x="8602741" y="1642907"/>
            <a:ext cx="569166" cy="662575"/>
            <a:chOff x="190245" y="4335929"/>
            <a:chExt cx="569166" cy="662575"/>
          </a:xfrm>
        </p:grpSpPr>
        <p:sp>
          <p:nvSpPr>
            <p:cNvPr id="92" name="육각형 91">
              <a:extLst>
                <a:ext uri="{FF2B5EF4-FFF2-40B4-BE49-F238E27FC236}">
                  <a16:creationId xmlns:a16="http://schemas.microsoft.com/office/drawing/2014/main" id="{4BBC25BE-B27C-479B-84F6-29AFA54E342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C320A2A5-E0BA-4E13-B192-1056F01D233A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207F4436-6222-4DA3-9508-7F127DEB5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AF26988B-A32F-45A6-A963-B2083FF32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FF5C4F04-5EB1-4B33-A9FF-4F1E23DF0B1B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A3A83FD-9596-44E9-A300-F7E9B0F28513}"/>
              </a:ext>
            </a:extLst>
          </p:cNvPr>
          <p:cNvGrpSpPr/>
          <p:nvPr/>
        </p:nvGrpSpPr>
        <p:grpSpPr>
          <a:xfrm rot="4500000">
            <a:off x="9653720" y="978074"/>
            <a:ext cx="569166" cy="662575"/>
            <a:chOff x="190245" y="4335929"/>
            <a:chExt cx="569166" cy="662575"/>
          </a:xfrm>
        </p:grpSpPr>
        <p:sp>
          <p:nvSpPr>
            <p:cNvPr id="98" name="육각형 97">
              <a:extLst>
                <a:ext uri="{FF2B5EF4-FFF2-40B4-BE49-F238E27FC236}">
                  <a16:creationId xmlns:a16="http://schemas.microsoft.com/office/drawing/2014/main" id="{E6A39D97-CA17-4B47-B59C-53819405A0C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7D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DCC930E-0390-481E-A3E4-54CE3C1C04C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D8626AFB-B1B1-4B03-97D5-DCFA026F0A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C6147C55-D330-458B-858E-EF2B0C8F9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F7D9B290-AF05-45EC-9967-979D8D5641C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D789445-CF4C-4E1A-99FA-531D9AC25A07}"/>
              </a:ext>
            </a:extLst>
          </p:cNvPr>
          <p:cNvGrpSpPr/>
          <p:nvPr/>
        </p:nvGrpSpPr>
        <p:grpSpPr>
          <a:xfrm rot="18900000">
            <a:off x="4639689" y="4852163"/>
            <a:ext cx="569166" cy="662575"/>
            <a:chOff x="190245" y="4335929"/>
            <a:chExt cx="569166" cy="662575"/>
          </a:xfrm>
        </p:grpSpPr>
        <p:sp>
          <p:nvSpPr>
            <p:cNvPr id="104" name="육각형 103">
              <a:extLst>
                <a:ext uri="{FF2B5EF4-FFF2-40B4-BE49-F238E27FC236}">
                  <a16:creationId xmlns:a16="http://schemas.microsoft.com/office/drawing/2014/main" id="{E3C88140-60FB-4889-B2A8-E25C7A51EEBB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98FB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07A73530-2A62-4AA5-9C5D-EED3BF8A2C6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8C6931FE-5883-4947-BE83-B62EFA41F5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51AE07D7-E969-41A1-99A6-AD94FF510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8049F8B4-D7DC-4373-AD0E-3F3F397248B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98F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53AC655-7C46-41A5-B851-4D6E72F94856}"/>
              </a:ext>
            </a:extLst>
          </p:cNvPr>
          <p:cNvGrpSpPr/>
          <p:nvPr/>
        </p:nvGrpSpPr>
        <p:grpSpPr>
          <a:xfrm rot="2700000">
            <a:off x="6902677" y="4054333"/>
            <a:ext cx="569166" cy="662575"/>
            <a:chOff x="190245" y="4335929"/>
            <a:chExt cx="569166" cy="662575"/>
          </a:xfrm>
        </p:grpSpPr>
        <p:sp>
          <p:nvSpPr>
            <p:cNvPr id="110" name="육각형 109">
              <a:extLst>
                <a:ext uri="{FF2B5EF4-FFF2-40B4-BE49-F238E27FC236}">
                  <a16:creationId xmlns:a16="http://schemas.microsoft.com/office/drawing/2014/main" id="{E7715E7F-C195-40ED-862B-58BAEF6ED4D1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FF9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26AA7A38-7C60-4AF9-9E51-AA8F939DAAA5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C5499D73-0F4A-4B36-9520-4C3D65735E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7AD37C49-2A31-4680-8191-C16ED498B7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EF5A46B8-23A7-47FF-B0AA-F3E3F1CCF82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63CA274-DBAE-4046-8BBC-A495950D6923}"/>
              </a:ext>
            </a:extLst>
          </p:cNvPr>
          <p:cNvGrpSpPr/>
          <p:nvPr/>
        </p:nvGrpSpPr>
        <p:grpSpPr>
          <a:xfrm rot="18900000">
            <a:off x="2367796" y="5166948"/>
            <a:ext cx="569166" cy="662575"/>
            <a:chOff x="190245" y="4335929"/>
            <a:chExt cx="569166" cy="662575"/>
          </a:xfrm>
        </p:grpSpPr>
        <p:sp>
          <p:nvSpPr>
            <p:cNvPr id="116" name="육각형 115">
              <a:extLst>
                <a:ext uri="{FF2B5EF4-FFF2-40B4-BE49-F238E27FC236}">
                  <a16:creationId xmlns:a16="http://schemas.microsoft.com/office/drawing/2014/main" id="{C956152B-B7EB-47E7-8ED6-70785B69C062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CD15FB7-4E79-4F43-A18F-6C82F5047561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94E3D37C-17C0-48A9-AC12-4A42B5E896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41E64BF0-6276-445A-97AF-EBD5C78EF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D4A9B06D-2891-4FC2-9135-D3047C4E397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17C64A51-966F-4302-9EAE-986EB6C25A19}"/>
              </a:ext>
            </a:extLst>
          </p:cNvPr>
          <p:cNvGrpSpPr/>
          <p:nvPr/>
        </p:nvGrpSpPr>
        <p:grpSpPr>
          <a:xfrm rot="7200000">
            <a:off x="5657574" y="4363978"/>
            <a:ext cx="569166" cy="662575"/>
            <a:chOff x="190245" y="4335929"/>
            <a:chExt cx="569166" cy="662575"/>
          </a:xfrm>
        </p:grpSpPr>
        <p:sp>
          <p:nvSpPr>
            <p:cNvPr id="122" name="육각형 121">
              <a:extLst>
                <a:ext uri="{FF2B5EF4-FFF2-40B4-BE49-F238E27FC236}">
                  <a16:creationId xmlns:a16="http://schemas.microsoft.com/office/drawing/2014/main" id="{0F9797F1-F05A-4A57-9BC1-3805C24D947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7D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0656D5F2-0C29-4059-A657-2388623B9A76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F58BB9FF-59AE-4779-8316-DACD37A94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4E7A40D1-7E64-424D-8F44-A44C5981F3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AABA8EFF-72CE-402C-89C9-40D8C769DC8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4E24C685-E988-4F63-8503-F8F7F9BE30C5}"/>
              </a:ext>
            </a:extLst>
          </p:cNvPr>
          <p:cNvGrpSpPr/>
          <p:nvPr/>
        </p:nvGrpSpPr>
        <p:grpSpPr>
          <a:xfrm rot="3635624">
            <a:off x="10085893" y="3691941"/>
            <a:ext cx="569166" cy="662575"/>
            <a:chOff x="190245" y="4335929"/>
            <a:chExt cx="569166" cy="662575"/>
          </a:xfrm>
        </p:grpSpPr>
        <p:sp>
          <p:nvSpPr>
            <p:cNvPr id="128" name="육각형 127">
              <a:extLst>
                <a:ext uri="{FF2B5EF4-FFF2-40B4-BE49-F238E27FC236}">
                  <a16:creationId xmlns:a16="http://schemas.microsoft.com/office/drawing/2014/main" id="{6F62FFA8-748A-4236-91C5-90B54F9D90FD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7D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B89C78EE-85D5-41D2-8B64-C67773FDBC64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731C8F20-4939-41D0-B892-C6B22909B2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F5485D62-B80F-4738-AB5F-A518420681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1B978E3C-A561-445C-B59F-6BAD77734781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7D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944DCA1C-D1AB-4D4C-B489-EA1398B2AFAA}"/>
              </a:ext>
            </a:extLst>
          </p:cNvPr>
          <p:cNvGrpSpPr/>
          <p:nvPr/>
        </p:nvGrpSpPr>
        <p:grpSpPr>
          <a:xfrm rot="18000000">
            <a:off x="8437083" y="5580477"/>
            <a:ext cx="569166" cy="662575"/>
            <a:chOff x="190245" y="4335929"/>
            <a:chExt cx="569166" cy="662575"/>
          </a:xfrm>
        </p:grpSpPr>
        <p:sp>
          <p:nvSpPr>
            <p:cNvPr id="134" name="육각형 133">
              <a:extLst>
                <a:ext uri="{FF2B5EF4-FFF2-40B4-BE49-F238E27FC236}">
                  <a16:creationId xmlns:a16="http://schemas.microsoft.com/office/drawing/2014/main" id="{DCE17D21-880B-4E03-ABD2-1461480B78A0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C7F6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78E05F2-99DD-4A2F-8636-A4E0C3F79C8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7FACCB4B-35C7-4784-B152-3B9F7FF002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C7F6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2EDB8A3F-5A56-42FF-9E62-FB1D96B733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C7F6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3626D663-B1B7-48C7-AC2C-583F1F4DE250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C7F6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06E05DF-1ACB-490F-BB85-7F6461DBA2EA}"/>
              </a:ext>
            </a:extLst>
          </p:cNvPr>
          <p:cNvGrpSpPr/>
          <p:nvPr/>
        </p:nvGrpSpPr>
        <p:grpSpPr>
          <a:xfrm rot="2700000">
            <a:off x="3569953" y="5524581"/>
            <a:ext cx="569166" cy="662575"/>
            <a:chOff x="190245" y="4335929"/>
            <a:chExt cx="569166" cy="662575"/>
          </a:xfrm>
        </p:grpSpPr>
        <p:sp>
          <p:nvSpPr>
            <p:cNvPr id="140" name="육각형 139">
              <a:extLst>
                <a:ext uri="{FF2B5EF4-FFF2-40B4-BE49-F238E27FC236}">
                  <a16:creationId xmlns:a16="http://schemas.microsoft.com/office/drawing/2014/main" id="{F643A118-BE80-4D55-B87E-D6B867E840C2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1BE84305-97C2-4319-B590-0CB2E325D4FF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9E61990B-DFD9-4AB2-B23C-C58D8A8E06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>
                <a:extLst>
                  <a:ext uri="{FF2B5EF4-FFF2-40B4-BE49-F238E27FC236}">
                    <a16:creationId xmlns:a16="http://schemas.microsoft.com/office/drawing/2014/main" id="{36B6AC73-D1DB-4267-9B69-8B66AC2700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id="{DD60C7BB-3449-4DE7-842D-7745495B639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2C135B38-6E83-4456-829E-ECD74210E05A}"/>
              </a:ext>
            </a:extLst>
          </p:cNvPr>
          <p:cNvGrpSpPr/>
          <p:nvPr/>
        </p:nvGrpSpPr>
        <p:grpSpPr>
          <a:xfrm rot="1800000">
            <a:off x="2868349" y="4032296"/>
            <a:ext cx="569166" cy="662575"/>
            <a:chOff x="190245" y="4335929"/>
            <a:chExt cx="569166" cy="662575"/>
          </a:xfrm>
        </p:grpSpPr>
        <p:sp>
          <p:nvSpPr>
            <p:cNvPr id="146" name="육각형 145">
              <a:extLst>
                <a:ext uri="{FF2B5EF4-FFF2-40B4-BE49-F238E27FC236}">
                  <a16:creationId xmlns:a16="http://schemas.microsoft.com/office/drawing/2014/main" id="{B9B8A9E7-0DBC-4D48-A261-54F474946F19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CCFA3AEE-3269-4409-A0E3-3EC21EA4CA6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48" name="직선 연결선 147">
                <a:extLst>
                  <a:ext uri="{FF2B5EF4-FFF2-40B4-BE49-F238E27FC236}">
                    <a16:creationId xmlns:a16="http://schemas.microsoft.com/office/drawing/2014/main" id="{A6037E44-C2D9-4DE6-9FC0-00AF7A746D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68BA3C3A-0029-441F-BDE0-6C40F23B58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140FBF21-C022-4CB8-AF0C-09F56DB26DC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1C320B2A-33A1-4620-8407-FAC577980D1F}"/>
              </a:ext>
            </a:extLst>
          </p:cNvPr>
          <p:cNvGrpSpPr/>
          <p:nvPr/>
        </p:nvGrpSpPr>
        <p:grpSpPr>
          <a:xfrm rot="20579833">
            <a:off x="7061017" y="5010210"/>
            <a:ext cx="569166" cy="662575"/>
            <a:chOff x="190245" y="4335929"/>
            <a:chExt cx="569166" cy="662575"/>
          </a:xfrm>
        </p:grpSpPr>
        <p:sp>
          <p:nvSpPr>
            <p:cNvPr id="152" name="육각형 151">
              <a:extLst>
                <a:ext uri="{FF2B5EF4-FFF2-40B4-BE49-F238E27FC236}">
                  <a16:creationId xmlns:a16="http://schemas.microsoft.com/office/drawing/2014/main" id="{49353766-8485-4C62-A0D0-AE2A4F9582EF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F662F6F3-4A44-4474-8380-F9302CBCB15B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id="{E4CCC20B-A6BA-48F0-90AA-CFE8BA194F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1C775644-59FD-473F-9D4D-1756016E3D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25233383-B421-42A6-A0D5-B311BA097AD6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E797BFCB-12BA-445F-873E-834115F63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46" y="1928264"/>
            <a:ext cx="7374109" cy="3388729"/>
          </a:xfrm>
        </p:spPr>
        <p:txBody>
          <a:bodyPr>
            <a:noAutofit/>
          </a:bodyPr>
          <a:lstStyle/>
          <a:p>
            <a:pPr algn="l"/>
            <a:r>
              <a:rPr lang="en-US" altLang="ko-KR" sz="11500" dirty="0">
                <a:solidFill>
                  <a:srgbClr val="A9ACEE"/>
                </a:solidFill>
              </a:rPr>
              <a:t>Thank you</a:t>
            </a:r>
            <a:endParaRPr lang="ko-KR" altLang="en-US" sz="11500" dirty="0">
              <a:solidFill>
                <a:srgbClr val="A9ACEE"/>
              </a:solidFill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E8F9D06E-B21B-4887-89D6-D4EFF89B30F6}"/>
              </a:ext>
            </a:extLst>
          </p:cNvPr>
          <p:cNvGrpSpPr/>
          <p:nvPr/>
        </p:nvGrpSpPr>
        <p:grpSpPr>
          <a:xfrm rot="2210615">
            <a:off x="5947459" y="3435757"/>
            <a:ext cx="569166" cy="662575"/>
            <a:chOff x="190245" y="4335929"/>
            <a:chExt cx="569166" cy="662575"/>
          </a:xfrm>
        </p:grpSpPr>
        <p:sp>
          <p:nvSpPr>
            <p:cNvPr id="158" name="육각형 157">
              <a:extLst>
                <a:ext uri="{FF2B5EF4-FFF2-40B4-BE49-F238E27FC236}">
                  <a16:creationId xmlns:a16="http://schemas.microsoft.com/office/drawing/2014/main" id="{C233AA5A-9A37-4804-8C93-7EAC557E7543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1E1924B3-B4CA-4AB7-BEBD-EF88403296E9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3FA26D7D-BA35-421C-897B-AEB810A36D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96B98D59-1C71-4CC3-98A3-E00E04C13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1344E053-3DB5-40FD-A01E-9A19DC8548C4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3C053ECC-DE6A-4094-9DBA-4FE19BA2B06F}"/>
              </a:ext>
            </a:extLst>
          </p:cNvPr>
          <p:cNvGrpSpPr/>
          <p:nvPr/>
        </p:nvGrpSpPr>
        <p:grpSpPr>
          <a:xfrm rot="7533591">
            <a:off x="10523707" y="1928754"/>
            <a:ext cx="569166" cy="662575"/>
            <a:chOff x="190245" y="4335929"/>
            <a:chExt cx="569166" cy="662575"/>
          </a:xfrm>
        </p:grpSpPr>
        <p:sp>
          <p:nvSpPr>
            <p:cNvPr id="164" name="육각형 163">
              <a:extLst>
                <a:ext uri="{FF2B5EF4-FFF2-40B4-BE49-F238E27FC236}">
                  <a16:creationId xmlns:a16="http://schemas.microsoft.com/office/drawing/2014/main" id="{15125FB5-254B-43D2-9E95-3DA1D573D7BE}"/>
                </a:ext>
              </a:extLst>
            </p:cNvPr>
            <p:cNvSpPr/>
            <p:nvPr/>
          </p:nvSpPr>
          <p:spPr>
            <a:xfrm rot="5400000">
              <a:off x="144716" y="4381459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rgbClr val="FFFF9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E6A297C5-0749-4433-899D-5073FBDD24DD}"/>
                </a:ext>
              </a:extLst>
            </p:cNvPr>
            <p:cNvGrpSpPr/>
            <p:nvPr/>
          </p:nvGrpSpPr>
          <p:grpSpPr>
            <a:xfrm>
              <a:off x="190245" y="4480256"/>
              <a:ext cx="569166" cy="518248"/>
              <a:chOff x="190612" y="495251"/>
              <a:chExt cx="569166" cy="518248"/>
            </a:xfrm>
          </p:grpSpPr>
          <p:cxnSp>
            <p:nvCxnSpPr>
              <p:cNvPr id="166" name="직선 연결선 165">
                <a:extLst>
                  <a:ext uri="{FF2B5EF4-FFF2-40B4-BE49-F238E27FC236}">
                    <a16:creationId xmlns:a16="http://schemas.microsoft.com/office/drawing/2014/main" id="{0A0D43F5-AA51-4A62-8BFA-7AB5712765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id="{63EF4DBF-F2F2-40BA-AD2C-9CF81593A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>
                <a:extLst>
                  <a:ext uri="{FF2B5EF4-FFF2-40B4-BE49-F238E27FC236}">
                    <a16:creationId xmlns:a16="http://schemas.microsoft.com/office/drawing/2014/main" id="{F2ED3CBF-E178-4758-8282-1A61F4D179D3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rgbClr val="FFFF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24193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516432" y="1847855"/>
            <a:ext cx="4723003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3000" dirty="0">
                <a:solidFill>
                  <a:schemeClr val="accent6"/>
                </a:solidFill>
              </a:rPr>
              <a:t>연구 개발 목표</a:t>
            </a:r>
            <a:endParaRPr lang="en-US" altLang="ko-KR" sz="3000" dirty="0">
              <a:solidFill>
                <a:schemeClr val="accent6"/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8E08233D-61F8-48B5-AA43-765124FF3A42}"/>
              </a:ext>
            </a:extLst>
          </p:cNvPr>
          <p:cNvSpPr txBox="1">
            <a:spLocks/>
          </p:cNvSpPr>
          <p:nvPr/>
        </p:nvSpPr>
        <p:spPr>
          <a:xfrm>
            <a:off x="1656425" y="3037625"/>
            <a:ext cx="10145304" cy="2085186"/>
          </a:xfrm>
          <a:prstGeom prst="rect">
            <a:avLst/>
          </a:prstGeom>
        </p:spPr>
        <p:txBody>
          <a:bodyPr vert="horz" wrap="square" lIns="91440" tIns="0" rIns="91440" bIns="45720" rtlCol="0" anchor="b">
            <a:sp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C000"/>
                </a:solidFill>
              </a:rPr>
              <a:t>설치과정 없이 웹 브라우저에서 바로 실행할 수 있는                             </a:t>
            </a:r>
            <a:r>
              <a:rPr lang="en-US" altLang="ko-KR" sz="2400" dirty="0">
                <a:solidFill>
                  <a:srgbClr val="FFC000"/>
                </a:solidFill>
              </a:rPr>
              <a:t>3D </a:t>
            </a:r>
            <a:r>
              <a:rPr lang="ko-KR" altLang="en-US" sz="2400" dirty="0">
                <a:solidFill>
                  <a:srgbClr val="FFC000"/>
                </a:solidFill>
              </a:rPr>
              <a:t>공간 편집 기능을 구현하여 일반 사용자에게 제공</a:t>
            </a:r>
            <a:endParaRPr lang="en-US" altLang="ko-KR" sz="2400" dirty="0">
              <a:solidFill>
                <a:srgbClr val="FFC000"/>
              </a:solidFill>
            </a:endParaRPr>
          </a:p>
          <a:p>
            <a:pPr algn="l">
              <a:lnSpc>
                <a:spcPct val="100000"/>
              </a:lnSpc>
            </a:pPr>
            <a:endParaRPr lang="en-US" altLang="ko-KR" sz="2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3D </a:t>
            </a:r>
            <a:r>
              <a:rPr lang="ko-KR" altLang="en-US" sz="2400" dirty="0"/>
              <a:t>공간에서의 </a:t>
            </a:r>
            <a:r>
              <a:rPr lang="en-US" altLang="ko-KR" sz="2400" dirty="0"/>
              <a:t>VR </a:t>
            </a:r>
            <a:r>
              <a:rPr lang="ko-KR" altLang="en-US" sz="2400" dirty="0"/>
              <a:t>컨텐츠 제작을 쉽게 하도록 제공하여</a:t>
            </a:r>
            <a:r>
              <a:rPr lang="ko-KR" altLang="en-US" sz="1600" dirty="0"/>
              <a:t> </a:t>
            </a:r>
            <a:r>
              <a:rPr lang="en-US" altLang="ko-KR" sz="2400" dirty="0"/>
              <a:t>VR</a:t>
            </a:r>
            <a:r>
              <a:rPr lang="en-US" altLang="ko-KR" dirty="0"/>
              <a:t> </a:t>
            </a:r>
            <a:r>
              <a:rPr lang="ko-KR" altLang="en-US" sz="2400" dirty="0"/>
              <a:t>컨텐츠를                      일반 사용자가 직접 제작</a:t>
            </a:r>
            <a:r>
              <a:rPr lang="en-US" altLang="ko-KR" sz="2400" dirty="0"/>
              <a:t>, </a:t>
            </a:r>
            <a:r>
              <a:rPr lang="ko-KR" altLang="en-US" sz="2400" dirty="0"/>
              <a:t>공유할 수 있는 커뮤니티를 형성</a:t>
            </a:r>
            <a:endParaRPr lang="en-US" altLang="ko-KR" sz="2400" dirty="0"/>
          </a:p>
          <a:p>
            <a:pPr algn="l">
              <a:lnSpc>
                <a:spcPct val="100000"/>
              </a:lnSpc>
            </a:pPr>
            <a:endParaRPr lang="en-US" altLang="ko-KR" sz="200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33D4515-CB11-4AAE-9D88-D476161999F9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79" name="육각형 78">
              <a:extLst>
                <a:ext uri="{FF2B5EF4-FFF2-40B4-BE49-F238E27FC236}">
                  <a16:creationId xmlns:a16="http://schemas.microsoft.com/office/drawing/2014/main" id="{7AEABE2C-FD54-418F-9F51-D40458319A9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27D253C-685F-4658-821C-502FA371A43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466AB437-97E1-4B0D-813F-8776A4E89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20227D29-0FB0-4223-A90A-7CF0B2732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E21CD099-79D9-4755-A2AE-FAD2572323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45274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516432" y="1847855"/>
            <a:ext cx="336036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</a:pPr>
            <a:r>
              <a:rPr lang="ko-KR" altLang="en-US" sz="3000" dirty="0">
                <a:solidFill>
                  <a:schemeClr val="accent6"/>
                </a:solidFill>
              </a:rPr>
              <a:t>연구 개발 효과</a:t>
            </a:r>
            <a:endParaRPr lang="en-US" altLang="ko-KR" sz="3000" dirty="0">
              <a:solidFill>
                <a:schemeClr val="accent6"/>
              </a:solidFill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1FBE3A6-FAAF-443D-AF8D-A071A04EE7AE}"/>
              </a:ext>
            </a:extLst>
          </p:cNvPr>
          <p:cNvGrpSpPr/>
          <p:nvPr/>
        </p:nvGrpSpPr>
        <p:grpSpPr>
          <a:xfrm>
            <a:off x="190245" y="265199"/>
            <a:ext cx="569166" cy="662575"/>
            <a:chOff x="190612" y="350924"/>
            <a:chExt cx="569166" cy="662575"/>
          </a:xfrm>
        </p:grpSpPr>
        <p:sp>
          <p:nvSpPr>
            <p:cNvPr id="43" name="육각형 42">
              <a:extLst>
                <a:ext uri="{FF2B5EF4-FFF2-40B4-BE49-F238E27FC236}">
                  <a16:creationId xmlns:a16="http://schemas.microsoft.com/office/drawing/2014/main" id="{04E5B426-27A5-46EC-8B0D-ECF135F34CBB}"/>
                </a:ext>
              </a:extLst>
            </p:cNvPr>
            <p:cNvSpPr/>
            <p:nvPr/>
          </p:nvSpPr>
          <p:spPr>
            <a:xfrm rot="5400000">
              <a:off x="145083" y="396454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A3B062A-B7B1-4A7A-932D-3C3BC49407F4}"/>
                </a:ext>
              </a:extLst>
            </p:cNvPr>
            <p:cNvGrpSpPr/>
            <p:nvPr/>
          </p:nvGrpSpPr>
          <p:grpSpPr>
            <a:xfrm>
              <a:off x="190612" y="495251"/>
              <a:ext cx="569166" cy="518248"/>
              <a:chOff x="190612" y="495251"/>
              <a:chExt cx="569166" cy="518248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D0527AAA-6B7E-4923-BBBC-3410AAA1DE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6238205-A206-4E72-8DE3-49627AEE80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42815573-07B2-4A06-9AA1-0BD67024DE3C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33D4515-CB11-4AAE-9D88-D476161999F9}"/>
              </a:ext>
            </a:extLst>
          </p:cNvPr>
          <p:cNvGrpSpPr/>
          <p:nvPr/>
        </p:nvGrpSpPr>
        <p:grpSpPr>
          <a:xfrm>
            <a:off x="190245" y="1079345"/>
            <a:ext cx="569166" cy="662575"/>
            <a:chOff x="190612" y="1274423"/>
            <a:chExt cx="569166" cy="662575"/>
          </a:xfrm>
        </p:grpSpPr>
        <p:sp>
          <p:nvSpPr>
            <p:cNvPr id="79" name="육각형 78">
              <a:extLst>
                <a:ext uri="{FF2B5EF4-FFF2-40B4-BE49-F238E27FC236}">
                  <a16:creationId xmlns:a16="http://schemas.microsoft.com/office/drawing/2014/main" id="{7AEABE2C-FD54-418F-9F51-D40458319A9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27D253C-685F-4658-821C-502FA371A43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466AB437-97E1-4B0D-813F-8776A4E89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20227D29-0FB0-4223-A90A-7CF0B2732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E21CD099-79D9-4755-A2AE-FAD25723233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종합 설계 개요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:a16="http://schemas.microsoft.com/office/drawing/2014/main" id="{FBD5D967-6414-4372-A67D-A6053E0F2DE2}"/>
              </a:ext>
            </a:extLst>
          </p:cNvPr>
          <p:cNvSpPr txBox="1">
            <a:spLocks/>
          </p:cNvSpPr>
          <p:nvPr/>
        </p:nvSpPr>
        <p:spPr>
          <a:xfrm>
            <a:off x="1656425" y="2757106"/>
            <a:ext cx="10145304" cy="3262432"/>
          </a:xfrm>
          <a:prstGeom prst="rect">
            <a:avLst/>
          </a:prstGeom>
        </p:spPr>
        <p:txBody>
          <a:bodyPr vert="horz" wrap="square" lIns="91440" tIns="0" rIns="91440" bIns="45720" rtlCol="0" anchor="b">
            <a:sp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새로운 형태의 웹 페이지 제작으로 </a:t>
            </a:r>
            <a:r>
              <a:rPr lang="ko-KR" altLang="en-US" sz="2400" dirty="0">
                <a:solidFill>
                  <a:srgbClr val="FFC000"/>
                </a:solidFill>
              </a:rPr>
              <a:t>신선함</a:t>
            </a:r>
            <a:r>
              <a:rPr lang="ko-KR" altLang="en-US" sz="2400" dirty="0"/>
              <a:t>을 제공</a:t>
            </a:r>
            <a:endParaRPr lang="en-US" altLang="ko-KR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글로벌 </a:t>
            </a:r>
            <a:r>
              <a:rPr lang="en-US" altLang="ko-KR" sz="2400" dirty="0"/>
              <a:t>VR </a:t>
            </a:r>
            <a:r>
              <a:rPr lang="ko-KR" altLang="en-US" sz="2400" dirty="0"/>
              <a:t>시장에 뒤늦게 뛰어든 국내 </a:t>
            </a:r>
            <a:r>
              <a:rPr lang="en-US" altLang="ko-KR" sz="2400" dirty="0"/>
              <a:t>VR</a:t>
            </a:r>
            <a:r>
              <a:rPr lang="ko-KR" altLang="en-US" sz="2400" dirty="0"/>
              <a:t>산업에 보다 발 빠르게          나아갈 수 있는 </a:t>
            </a:r>
            <a:r>
              <a:rPr lang="ko-KR" altLang="en-US" sz="2400" dirty="0">
                <a:solidFill>
                  <a:srgbClr val="FFC000"/>
                </a:solidFill>
              </a:rPr>
              <a:t>원동력</a:t>
            </a:r>
            <a:r>
              <a:rPr lang="ko-KR" altLang="en-US" sz="2400" dirty="0"/>
              <a:t>을 제공</a:t>
            </a:r>
            <a:endParaRPr lang="en-US" altLang="ko-KR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다양한 방법의 커뮤니케이션 기능을 제공하여 새로운 </a:t>
            </a:r>
            <a:r>
              <a:rPr lang="ko-KR" altLang="en-US" sz="2400" dirty="0">
                <a:solidFill>
                  <a:srgbClr val="FFC000"/>
                </a:solidFill>
              </a:rPr>
              <a:t>문화를 형성</a:t>
            </a:r>
            <a:endParaRPr lang="en-US" altLang="ko-KR" sz="2400" dirty="0">
              <a:solidFill>
                <a:srgbClr val="FFC000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ko-KR" sz="2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대중들에게 직접 </a:t>
            </a:r>
            <a:r>
              <a:rPr lang="en-US" altLang="ko-KR" sz="2400" dirty="0"/>
              <a:t>VR </a:t>
            </a:r>
            <a:r>
              <a:rPr lang="ko-KR" altLang="en-US" sz="2400" dirty="0"/>
              <a:t>기술을 경험해 볼 수 있도록 하는 </a:t>
            </a:r>
            <a:r>
              <a:rPr lang="ko-KR" altLang="en-US" sz="2400" dirty="0">
                <a:solidFill>
                  <a:srgbClr val="FFC000"/>
                </a:solidFill>
              </a:rPr>
              <a:t>기회를 제공</a:t>
            </a:r>
          </a:p>
        </p:txBody>
      </p:sp>
    </p:spTree>
    <p:extLst>
      <p:ext uri="{BB962C8B-B14F-4D97-AF65-F5344CB8AC3E}">
        <p14:creationId xmlns:p14="http://schemas.microsoft.com/office/powerpoint/2010/main" val="463895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관련 연구 및 사례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:a16="http://schemas.microsoft.com/office/drawing/2014/main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620674" y="1470606"/>
            <a:ext cx="8492797" cy="779544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 err="1"/>
              <a:t>CyWorld</a:t>
            </a:r>
            <a:endParaRPr lang="ko-KR" altLang="en-US" sz="2800" dirty="0"/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id="{F93B152B-615D-4095-A43B-7D8968B46308}"/>
              </a:ext>
            </a:extLst>
          </p:cNvPr>
          <p:cNvSpPr txBox="1">
            <a:spLocks/>
          </p:cNvSpPr>
          <p:nvPr/>
        </p:nvSpPr>
        <p:spPr>
          <a:xfrm>
            <a:off x="1987276" y="2247012"/>
            <a:ext cx="6126991" cy="351254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 lnSpcReduction="200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/>
              <a:t>2D </a:t>
            </a:r>
            <a:r>
              <a:rPr lang="ko-KR" altLang="en-US" sz="2000" dirty="0"/>
              <a:t>미니홈페이지를 제공하는 </a:t>
            </a:r>
            <a:r>
              <a:rPr lang="ko-KR" altLang="en-US" sz="2000" dirty="0" err="1"/>
              <a:t>소셜</a:t>
            </a:r>
            <a:r>
              <a:rPr lang="ko-KR" altLang="en-US" sz="2000" dirty="0"/>
              <a:t> 네트워크 서비스</a:t>
            </a:r>
          </a:p>
        </p:txBody>
      </p:sp>
      <p:pic>
        <p:nvPicPr>
          <p:cNvPr id="2052" name="Picture 4" descr="싸이월드의 미니홈피 갈무리 사진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90" y="2741504"/>
            <a:ext cx="4963961" cy="322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f/f8/Cyworl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28" y="2741504"/>
            <a:ext cx="2970637" cy="322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부제목 2">
            <a:extLst>
              <a:ext uri="{FF2B5EF4-FFF2-40B4-BE49-F238E27FC236}">
                <a16:creationId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2394488" y="5901964"/>
            <a:ext cx="776657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accent6"/>
                </a:solidFill>
              </a:rPr>
              <a:t>본 과제는 </a:t>
            </a:r>
            <a:r>
              <a:rPr lang="en-US" altLang="ko-KR" sz="2000" dirty="0">
                <a:solidFill>
                  <a:schemeClr val="accent6"/>
                </a:solidFill>
              </a:rPr>
              <a:t>3D </a:t>
            </a:r>
            <a:r>
              <a:rPr lang="ko-KR" altLang="en-US" sz="2000" dirty="0">
                <a:solidFill>
                  <a:schemeClr val="accent6"/>
                </a:solidFill>
              </a:rPr>
              <a:t>웹 페이지를 기반으로 한다는 점에서 차이가 있음</a:t>
            </a:r>
            <a:endParaRPr lang="en-US" altLang="ko-KR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93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관련 연구 및 사례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:a16="http://schemas.microsoft.com/office/drawing/2014/main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620674" y="1470606"/>
            <a:ext cx="8492797" cy="779544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Cospace.io</a:t>
            </a:r>
            <a:endParaRPr lang="ko-KR" altLang="en-US" sz="2800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B1D35958-CEFA-47FF-BEE7-A59881A17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563" y="2740202"/>
            <a:ext cx="4618555" cy="32324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0133325-A9FC-4384-9413-106C13384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965" y="2725629"/>
            <a:ext cx="4945022" cy="3247033"/>
          </a:xfrm>
          <a:prstGeom prst="rect">
            <a:avLst/>
          </a:prstGeom>
        </p:spPr>
      </p:pic>
      <p:sp>
        <p:nvSpPr>
          <p:cNvPr id="78" name="부제목 2">
            <a:extLst>
              <a:ext uri="{FF2B5EF4-FFF2-40B4-BE49-F238E27FC236}">
                <a16:creationId xmlns:a16="http://schemas.microsoft.com/office/drawing/2014/main" id="{F93B152B-615D-4095-A43B-7D8968B46308}"/>
              </a:ext>
            </a:extLst>
          </p:cNvPr>
          <p:cNvSpPr txBox="1">
            <a:spLocks/>
          </p:cNvSpPr>
          <p:nvPr/>
        </p:nvSpPr>
        <p:spPr>
          <a:xfrm>
            <a:off x="1987276" y="2247012"/>
            <a:ext cx="6126991" cy="351254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 lnSpcReduction="200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/>
              <a:t>교육 목적으로 </a:t>
            </a:r>
            <a:r>
              <a:rPr lang="en-US" altLang="ko-KR" sz="2000" dirty="0"/>
              <a:t>3D</a:t>
            </a:r>
            <a:r>
              <a:rPr lang="ko-KR" altLang="en-US" sz="2000" dirty="0"/>
              <a:t> 공간을 만들어  사용하는 웹 페이지</a:t>
            </a:r>
          </a:p>
        </p:txBody>
      </p:sp>
      <p:sp>
        <p:nvSpPr>
          <p:cNvPr id="93" name="부제목 2">
            <a:extLst>
              <a:ext uri="{FF2B5EF4-FFF2-40B4-BE49-F238E27FC236}">
                <a16:creationId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452056" y="5901964"/>
            <a:ext cx="10323183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accent6"/>
                </a:solidFill>
              </a:rPr>
              <a:t>공간 공유 뿐만 아니라 다양한 방법으로 실시간 소통하는 </a:t>
            </a:r>
            <a:r>
              <a:rPr lang="en-US" altLang="ko-KR" sz="2000" dirty="0">
                <a:solidFill>
                  <a:schemeClr val="accent6"/>
                </a:solidFill>
              </a:rPr>
              <a:t>SNS </a:t>
            </a:r>
            <a:r>
              <a:rPr lang="ko-KR" altLang="en-US" sz="2000" dirty="0">
                <a:solidFill>
                  <a:schemeClr val="accent6"/>
                </a:solidFill>
              </a:rPr>
              <a:t>기능에서 차이가 있음</a:t>
            </a:r>
            <a:endParaRPr lang="en-US" altLang="ko-KR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125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7E740D8F-FADA-4755-9295-A08651253051}"/>
              </a:ext>
            </a:extLst>
          </p:cNvPr>
          <p:cNvSpPr txBox="1">
            <a:spLocks/>
          </p:cNvSpPr>
          <p:nvPr/>
        </p:nvSpPr>
        <p:spPr>
          <a:xfrm>
            <a:off x="11438789" y="4931722"/>
            <a:ext cx="707867" cy="221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K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P</a:t>
            </a:r>
          </a:p>
          <a:p>
            <a:pPr algn="l"/>
            <a:r>
              <a:rPr lang="en-US" altLang="ko-KR" b="1" i="1" dirty="0">
                <a:solidFill>
                  <a:schemeClr val="accent6">
                    <a:lumMod val="40000"/>
                    <a:lumOff val="60000"/>
                    <a:alpha val="57000"/>
                  </a:schemeClr>
                </a:solidFill>
              </a:rPr>
              <a:t>U</a:t>
            </a:r>
            <a:endParaRPr lang="ko-KR" altLang="en-US" sz="2800" i="1" dirty="0">
              <a:solidFill>
                <a:schemeClr val="accent6">
                  <a:lumMod val="40000"/>
                  <a:lumOff val="60000"/>
                  <a:alpha val="57000"/>
                </a:schemeClr>
              </a:solidFill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4E5B426-27A5-46EC-8B0D-ECF135F34CBB}"/>
              </a:ext>
            </a:extLst>
          </p:cNvPr>
          <p:cNvSpPr/>
          <p:nvPr/>
        </p:nvSpPr>
        <p:spPr>
          <a:xfrm rot="5400000">
            <a:off x="144716" y="310729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B062A-B7B1-4A7A-932D-3C3BC49407F4}"/>
              </a:ext>
            </a:extLst>
          </p:cNvPr>
          <p:cNvGrpSpPr/>
          <p:nvPr/>
        </p:nvGrpSpPr>
        <p:grpSpPr>
          <a:xfrm>
            <a:off x="190245" y="409526"/>
            <a:ext cx="569166" cy="518248"/>
            <a:chOff x="190612" y="495251"/>
            <a:chExt cx="569166" cy="5182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27AAA-6B7E-4923-BBBC-3410AAA1D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6238205-A206-4E72-8DE3-49627AEE802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15573-07B2-4A06-9AA1-0BD67024DE3C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EDD6B5-DDC5-45DE-867B-A2750FC81158}"/>
              </a:ext>
            </a:extLst>
          </p:cNvPr>
          <p:cNvGrpSpPr/>
          <p:nvPr/>
        </p:nvGrpSpPr>
        <p:grpSpPr>
          <a:xfrm>
            <a:off x="190245" y="3521783"/>
            <a:ext cx="569166" cy="662575"/>
            <a:chOff x="190612" y="1274423"/>
            <a:chExt cx="569166" cy="662575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15C957F-470A-4ED1-B62B-8CEA95D383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F4EA38A-3D87-476A-9B0A-22CA4650DF88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D708330-F959-407A-8C58-301E9FF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3FEE5F-509F-41BE-8092-99D8CBEFF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1094E0-A418-4904-9B34-BA22C230D48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66C6FEE-D50A-43AE-A4B2-BB5BBE1D1B76}"/>
              </a:ext>
            </a:extLst>
          </p:cNvPr>
          <p:cNvGrpSpPr/>
          <p:nvPr/>
        </p:nvGrpSpPr>
        <p:grpSpPr>
          <a:xfrm>
            <a:off x="190245" y="1893491"/>
            <a:ext cx="569166" cy="662575"/>
            <a:chOff x="190612" y="1274423"/>
            <a:chExt cx="569166" cy="662575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id="{F6FC3BB0-844B-4112-8C55-94F78CA2C1F3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67F5579-7465-4221-A0A0-51DE11817CE0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5008793-D964-446A-AD9F-AF4B50009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12BD6292-7AEE-4BBA-9150-0AD99B4E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0498D81-4D0C-4CE3-8E94-C362E0FFAF25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A7182A-CB0A-45CA-81F4-A6710A3B6F9C}"/>
              </a:ext>
            </a:extLst>
          </p:cNvPr>
          <p:cNvGrpSpPr/>
          <p:nvPr/>
        </p:nvGrpSpPr>
        <p:grpSpPr>
          <a:xfrm>
            <a:off x="190245" y="2707637"/>
            <a:ext cx="569166" cy="662575"/>
            <a:chOff x="190612" y="1274423"/>
            <a:chExt cx="569166" cy="662575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id="{85FE388F-1CCF-456A-9BE2-D20891CC9457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8697906-3F79-454D-82A2-DD8D6B352FBB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648E49A6-5B3A-475B-81AC-2CBBFD0D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64291F5D-6099-4AED-A167-33645023B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9EBB7E3-74DA-4539-92EB-7346CF2FF1FF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775D1F-6B5E-433C-8D83-2265ED742FE6}"/>
              </a:ext>
            </a:extLst>
          </p:cNvPr>
          <p:cNvGrpSpPr/>
          <p:nvPr/>
        </p:nvGrpSpPr>
        <p:grpSpPr>
          <a:xfrm>
            <a:off x="190245" y="4335929"/>
            <a:ext cx="569166" cy="662575"/>
            <a:chOff x="190612" y="1274423"/>
            <a:chExt cx="569166" cy="662575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DA5CD1DC-6F13-4C24-B6CD-0D693A423ADA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F2640E-DFFB-40F3-BDD1-A78D4E2714A5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B52686D-BFE0-4468-A248-4BFB11705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9C1D552-D74F-4605-BD54-7DCF704BB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103BE2E-7F13-446D-9584-A80F1032C3E9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A69400-2825-47E6-81F4-0D566492990B}"/>
              </a:ext>
            </a:extLst>
          </p:cNvPr>
          <p:cNvGrpSpPr/>
          <p:nvPr/>
        </p:nvGrpSpPr>
        <p:grpSpPr>
          <a:xfrm>
            <a:off x="190245" y="5150075"/>
            <a:ext cx="569166" cy="662575"/>
            <a:chOff x="190612" y="1274423"/>
            <a:chExt cx="569166" cy="66257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F7D2BEFB-F1D8-432F-9E11-C5093A3F3B75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172B58-851F-41CE-B4CF-6127054E7CD1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A776039-B252-49D6-B147-43BCE3C7F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2EB9108-095A-43F9-9428-9A331A83D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7FB177E-DED1-49B4-9CEA-6FF4D8981347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육각형 78">
            <a:extLst>
              <a:ext uri="{FF2B5EF4-FFF2-40B4-BE49-F238E27FC236}">
                <a16:creationId xmlns:a16="http://schemas.microsoft.com/office/drawing/2014/main" id="{7AEABE2C-FD54-418F-9F51-D40458319A9C}"/>
              </a:ext>
            </a:extLst>
          </p:cNvPr>
          <p:cNvSpPr/>
          <p:nvPr/>
        </p:nvSpPr>
        <p:spPr>
          <a:xfrm rot="5400000">
            <a:off x="144716" y="1124875"/>
            <a:ext cx="660194" cy="569133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7D253C-685F-4658-821C-502FA371A43C}"/>
              </a:ext>
            </a:extLst>
          </p:cNvPr>
          <p:cNvGrpSpPr/>
          <p:nvPr/>
        </p:nvGrpSpPr>
        <p:grpSpPr>
          <a:xfrm>
            <a:off x="190245" y="1223672"/>
            <a:ext cx="569166" cy="518248"/>
            <a:chOff x="190612" y="495251"/>
            <a:chExt cx="569166" cy="5182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6AB437-97E1-4B0D-813F-8776A4E89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80" y="629184"/>
              <a:ext cx="0" cy="3843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227D29-0FB0-4223-A90A-7CF0B2732B4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2" y="495251"/>
              <a:ext cx="284630" cy="13882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21CD099-79D9-4755-A2AE-FAD257232335}"/>
                </a:ext>
              </a:extLst>
            </p:cNvPr>
            <p:cNvCxnSpPr>
              <a:cxnSpLocks/>
            </p:cNvCxnSpPr>
            <p:nvPr/>
          </p:nvCxnSpPr>
          <p:spPr>
            <a:xfrm rot="-60000" flipV="1">
              <a:off x="475211" y="499997"/>
              <a:ext cx="284567" cy="1335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6626104-C603-4082-9381-9964F592F030}"/>
              </a:ext>
            </a:extLst>
          </p:cNvPr>
          <p:cNvGrpSpPr/>
          <p:nvPr/>
        </p:nvGrpSpPr>
        <p:grpSpPr>
          <a:xfrm>
            <a:off x="190245" y="5964219"/>
            <a:ext cx="569166" cy="662575"/>
            <a:chOff x="190612" y="1274423"/>
            <a:chExt cx="569166" cy="662575"/>
          </a:xfrm>
        </p:grpSpPr>
        <p:sp>
          <p:nvSpPr>
            <p:cNvPr id="85" name="육각형 84">
              <a:extLst>
                <a:ext uri="{FF2B5EF4-FFF2-40B4-BE49-F238E27FC236}">
                  <a16:creationId xmlns:a16="http://schemas.microsoft.com/office/drawing/2014/main" id="{74B1D237-5DA6-4E98-BE39-C4AB72503F8C}"/>
                </a:ext>
              </a:extLst>
            </p:cNvPr>
            <p:cNvSpPr/>
            <p:nvPr/>
          </p:nvSpPr>
          <p:spPr>
            <a:xfrm rot="5400000">
              <a:off x="145083" y="1319953"/>
              <a:ext cx="660194" cy="569133"/>
            </a:xfrm>
            <a:prstGeom prst="hexagon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A4B3AA-EDC4-406C-8045-081B3AC9F9DC}"/>
                </a:ext>
              </a:extLst>
            </p:cNvPr>
            <p:cNvGrpSpPr/>
            <p:nvPr/>
          </p:nvGrpSpPr>
          <p:grpSpPr>
            <a:xfrm>
              <a:off x="190612" y="1418750"/>
              <a:ext cx="569166" cy="518248"/>
              <a:chOff x="190612" y="495251"/>
              <a:chExt cx="569166" cy="51824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3B0F735-A14B-49A7-A01F-D53CABE3B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180" y="629184"/>
                <a:ext cx="0" cy="38431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0CF22F4-8688-4012-9C0A-CF195660F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12" y="495251"/>
                <a:ext cx="284630" cy="138823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1C0A63-421F-4A8D-8F6A-3A880275C868}"/>
                  </a:ext>
                </a:extLst>
              </p:cNvPr>
              <p:cNvCxnSpPr>
                <a:cxnSpLocks/>
              </p:cNvCxnSpPr>
              <p:nvPr/>
            </p:nvCxnSpPr>
            <p:spPr>
              <a:xfrm rot="-60000" flipV="1">
                <a:off x="475211" y="499997"/>
                <a:ext cx="284567" cy="13359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C148B3D9-6EC6-4698-A638-FB8E31B2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2" y="345182"/>
            <a:ext cx="695325" cy="65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F6376-73AB-4DBA-9E60-E008481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33" y="737659"/>
            <a:ext cx="7958331" cy="600614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ko-KR" altLang="en-US" sz="3600" dirty="0">
                <a:solidFill>
                  <a:srgbClr val="A9ACEE"/>
                </a:solidFill>
              </a:rPr>
              <a:t> </a:t>
            </a:r>
            <a:r>
              <a:rPr lang="ko-KR" altLang="en-US" sz="3600" dirty="0"/>
              <a:t>관련 연구 및 사례</a:t>
            </a:r>
          </a:p>
        </p:txBody>
      </p:sp>
      <p:sp>
        <p:nvSpPr>
          <p:cNvPr id="91" name="부제목 2">
            <a:extLst>
              <a:ext uri="{FF2B5EF4-FFF2-40B4-BE49-F238E27FC236}">
                <a16:creationId xmlns:a16="http://schemas.microsoft.com/office/drawing/2014/main" id="{7AD87A13-32C9-405D-8709-D1B70A568B38}"/>
              </a:ext>
            </a:extLst>
          </p:cNvPr>
          <p:cNvSpPr txBox="1">
            <a:spLocks/>
          </p:cNvSpPr>
          <p:nvPr/>
        </p:nvSpPr>
        <p:spPr>
          <a:xfrm>
            <a:off x="1620674" y="1470605"/>
            <a:ext cx="8492797" cy="779544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Coca</a:t>
            </a:r>
            <a:r>
              <a:rPr lang="ko-KR" altLang="en-US" sz="2800" dirty="0"/>
              <a:t> </a:t>
            </a:r>
            <a:r>
              <a:rPr lang="en-US" altLang="ko-KR" sz="2800" dirty="0"/>
              <a:t>cola VR advertisement</a:t>
            </a:r>
            <a:endParaRPr lang="ko-KR" altLang="en-US" sz="2800" dirty="0"/>
          </a:p>
        </p:txBody>
      </p:sp>
      <p:sp>
        <p:nvSpPr>
          <p:cNvPr id="93" name="부제목 2">
            <a:extLst>
              <a:ext uri="{FF2B5EF4-FFF2-40B4-BE49-F238E27FC236}">
                <a16:creationId xmlns:a16="http://schemas.microsoft.com/office/drawing/2014/main" id="{63B85417-2DC9-4555-B70D-06B7BB007152}"/>
              </a:ext>
            </a:extLst>
          </p:cNvPr>
          <p:cNvSpPr txBox="1">
            <a:spLocks/>
          </p:cNvSpPr>
          <p:nvPr/>
        </p:nvSpPr>
        <p:spPr>
          <a:xfrm>
            <a:off x="1987276" y="2247012"/>
            <a:ext cx="5537473" cy="351254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 lnSpcReduction="200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/>
              <a:t>VR</a:t>
            </a:r>
            <a:r>
              <a:rPr lang="ko-KR" altLang="en-US" sz="2000" dirty="0"/>
              <a:t>을 이용한 광고 컨텐츠 제작 및 시연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CE32CA-CAED-4CDE-9849-66DAF1B1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104" y="2721825"/>
            <a:ext cx="4717264" cy="3317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BF33A3-54CB-42D9-8B93-1FF68A5F0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058" y="2721825"/>
            <a:ext cx="4867891" cy="3317023"/>
          </a:xfrm>
          <a:prstGeom prst="rect">
            <a:avLst/>
          </a:prstGeom>
        </p:spPr>
      </p:pic>
      <p:sp>
        <p:nvSpPr>
          <p:cNvPr id="78" name="부제목 2">
            <a:extLst>
              <a:ext uri="{FF2B5EF4-FFF2-40B4-BE49-F238E27FC236}">
                <a16:creationId xmlns:a16="http://schemas.microsoft.com/office/drawing/2014/main" id="{D939CB0C-AF77-4500-8682-651C710C3FE2}"/>
              </a:ext>
            </a:extLst>
          </p:cNvPr>
          <p:cNvSpPr txBox="1">
            <a:spLocks/>
          </p:cNvSpPr>
          <p:nvPr/>
        </p:nvSpPr>
        <p:spPr>
          <a:xfrm>
            <a:off x="1778641" y="5901964"/>
            <a:ext cx="9539391" cy="625775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accent6"/>
                </a:solidFill>
              </a:rPr>
              <a:t>대기업들도 </a:t>
            </a:r>
            <a:r>
              <a:rPr lang="en-US" altLang="ko-KR" sz="2000" dirty="0">
                <a:solidFill>
                  <a:schemeClr val="accent6"/>
                </a:solidFill>
              </a:rPr>
              <a:t>VR</a:t>
            </a:r>
            <a:r>
              <a:rPr lang="ko-KR" altLang="en-US" sz="2000" dirty="0">
                <a:solidFill>
                  <a:schemeClr val="accent6"/>
                </a:solidFill>
              </a:rPr>
              <a:t>을 활용한 </a:t>
            </a:r>
            <a:r>
              <a:rPr lang="ko-KR" altLang="en-US" sz="2000" dirty="0" err="1">
                <a:solidFill>
                  <a:schemeClr val="accent6"/>
                </a:solidFill>
              </a:rPr>
              <a:t>컨텐츠를</a:t>
            </a:r>
            <a:r>
              <a:rPr lang="ko-KR" altLang="en-US" sz="2000" dirty="0">
                <a:solidFill>
                  <a:schemeClr val="accent6"/>
                </a:solidFill>
              </a:rPr>
              <a:t> 제작하여 광고하는 등의 활동을 보여주고 있음</a:t>
            </a:r>
            <a:endParaRPr lang="en-US" altLang="ko-KR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570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TM16401375[[fn=매디슨]]</Template>
  <TotalTime>2616</TotalTime>
  <Words>2259</Words>
  <Application>Microsoft Office PowerPoint</Application>
  <PresentationFormat>와이드스크린</PresentationFormat>
  <Paragraphs>701</Paragraphs>
  <Slides>44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굴림</vt:lpstr>
      <vt:lpstr>맑은 고딕</vt:lpstr>
      <vt:lpstr>Arial</vt:lpstr>
      <vt:lpstr>MS Shell Dlg 2</vt:lpstr>
      <vt:lpstr>Wingdings</vt:lpstr>
      <vt:lpstr>Wingdings 3</vt:lpstr>
      <vt:lpstr>Madison</vt:lpstr>
      <vt:lpstr>VR 기술을 활용한 웹 기반   </vt:lpstr>
      <vt:lpstr>목차</vt:lpstr>
      <vt:lpstr> 종합 설계 개요</vt:lpstr>
      <vt:lpstr> 종합 설계 개요</vt:lpstr>
      <vt:lpstr> 종합 설계 개요</vt:lpstr>
      <vt:lpstr> 종합 설계 개요</vt:lpstr>
      <vt:lpstr> 관련 연구 및 사례</vt:lpstr>
      <vt:lpstr> 관련 연구 및 사례</vt:lpstr>
      <vt:lpstr> 관련 연구 및 사례</vt:lpstr>
      <vt:lpstr> 시스템 수행 시나리오</vt:lpstr>
      <vt:lpstr> 시스템 수행 시나리오</vt:lpstr>
      <vt:lpstr> 시스템 수행 시나리오</vt:lpstr>
      <vt:lpstr> 시스템 수행 시나리오</vt:lpstr>
      <vt:lpstr> 시스템 수행 시나리오</vt:lpstr>
      <vt:lpstr> 시스템 수행 시나리오</vt:lpstr>
      <vt:lpstr> 시스템 수행 시나리오</vt:lpstr>
      <vt:lpstr> 시스템 수행 시나리오</vt:lpstr>
      <vt:lpstr> 시스템 구성도 (전체)</vt:lpstr>
      <vt:lpstr> 시스템 구성도 (클라이언트)</vt:lpstr>
      <vt:lpstr> 시스템 구성도 (클라이언트)</vt:lpstr>
      <vt:lpstr> 시스템 모듈 상세 설계 (서버)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시스템 모듈 상세 설계 (클라이언트)</vt:lpstr>
      <vt:lpstr> 개발 방법 및 개발 환경</vt:lpstr>
      <vt:lpstr> 개발 방법 및 개발 환경</vt:lpstr>
      <vt:lpstr> 개발 방법 및 개발 환경</vt:lpstr>
      <vt:lpstr> 개발 방법 및 개발 환경</vt:lpstr>
      <vt:lpstr> 개발 방법 및 개발 환경</vt:lpstr>
      <vt:lpstr> 데모 환경 설계</vt:lpstr>
      <vt:lpstr> 업무 분담</vt:lpstr>
      <vt:lpstr> 종합 설계 수행 일정</vt:lpstr>
      <vt:lpstr> GitHub</vt:lpstr>
      <vt:lpstr> 참고 자료 및 문헌</vt:lpstr>
      <vt:lpstr>Q &amp; 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 기술을 활용한 웹 기반 소셜 네트워크 서비스 </dc:title>
  <dc:creator>KeunBin Bae</dc:creator>
  <cp:lastModifiedBy>KeunBin Bae</cp:lastModifiedBy>
  <cp:revision>242</cp:revision>
  <dcterms:created xsi:type="dcterms:W3CDTF">2017-12-20T04:40:39Z</dcterms:created>
  <dcterms:modified xsi:type="dcterms:W3CDTF">2018-03-19T16:22:37Z</dcterms:modified>
</cp:coreProperties>
</file>